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4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8" r:id="rId92"/>
    <p:sldId id="347" r:id="rId93"/>
    <p:sldId id="350" r:id="rId94"/>
    <p:sldId id="349" r:id="rId95"/>
    <p:sldId id="351" r:id="rId96"/>
    <p:sldId id="352" r:id="rId97"/>
    <p:sldId id="35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mmidi, Yashvi" userId="8f587293-746c-4e79-ad66-2ffb7ee07d64" providerId="ADAL" clId="{024AED6C-347C-441F-BE6F-6C93F31A6348}"/>
    <pc:docChg chg="undo custSel modSld">
      <pc:chgData name="Kommidi, Yashvi" userId="8f587293-746c-4e79-ad66-2ffb7ee07d64" providerId="ADAL" clId="{024AED6C-347C-441F-BE6F-6C93F31A6348}" dt="2022-12-01T10:14:44.139" v="9" actId="26606"/>
      <pc:docMkLst>
        <pc:docMk/>
      </pc:docMkLst>
      <pc:sldChg chg="addSp delSp modSp mod setBg">
        <pc:chgData name="Kommidi, Yashvi" userId="8f587293-746c-4e79-ad66-2ffb7ee07d64" providerId="ADAL" clId="{024AED6C-347C-441F-BE6F-6C93F31A6348}" dt="2022-12-01T10:02:40.076" v="2" actId="26606"/>
        <pc:sldMkLst>
          <pc:docMk/>
          <pc:sldMk cId="2462514703" sldId="257"/>
        </pc:sldMkLst>
        <pc:spChg chg="add del">
          <ac:chgData name="Kommidi, Yashvi" userId="8f587293-746c-4e79-ad66-2ffb7ee07d64" providerId="ADAL" clId="{024AED6C-347C-441F-BE6F-6C93F31A6348}" dt="2022-12-01T10:02:40.056" v="1" actId="26606"/>
          <ac:spMkLst>
            <pc:docMk/>
            <pc:sldMk cId="2462514703" sldId="257"/>
            <ac:spMk id="12" creationId="{F3BBD420-1CB7-4DC7-8CB2-86EA2BF5CCF3}"/>
          </ac:spMkLst>
        </pc:spChg>
        <pc:graphicFrameChg chg="mod modGraphic">
          <ac:chgData name="Kommidi, Yashvi" userId="8f587293-746c-4e79-ad66-2ffb7ee07d64" providerId="ADAL" clId="{024AED6C-347C-441F-BE6F-6C93F31A6348}" dt="2022-12-01T10:02:40.076" v="2" actId="26606"/>
          <ac:graphicFrameMkLst>
            <pc:docMk/>
            <pc:sldMk cId="2462514703" sldId="257"/>
            <ac:graphicFrameMk id="7" creationId="{4AC6F352-E846-A89D-2798-04B30BADA9C5}"/>
          </ac:graphicFrameMkLst>
        </pc:graphicFrameChg>
      </pc:sldChg>
      <pc:sldChg chg="addSp mod setBg">
        <pc:chgData name="Kommidi, Yashvi" userId="8f587293-746c-4e79-ad66-2ffb7ee07d64" providerId="ADAL" clId="{024AED6C-347C-441F-BE6F-6C93F31A6348}" dt="2022-12-01T10:03:06.010" v="3" actId="26606"/>
        <pc:sldMkLst>
          <pc:docMk/>
          <pc:sldMk cId="971282975" sldId="259"/>
        </pc:sldMkLst>
        <pc:spChg chg="add">
          <ac:chgData name="Kommidi, Yashvi" userId="8f587293-746c-4e79-ad66-2ffb7ee07d64" providerId="ADAL" clId="{024AED6C-347C-441F-BE6F-6C93F31A6348}" dt="2022-12-01T10:03:06.010" v="3" actId="26606"/>
          <ac:spMkLst>
            <pc:docMk/>
            <pc:sldMk cId="971282975" sldId="259"/>
            <ac:spMk id="10" creationId="{46D6306C-ED4F-4AAE-B4A5-EEA6AFAD726E}"/>
          </ac:spMkLst>
        </pc:spChg>
        <pc:spChg chg="add">
          <ac:chgData name="Kommidi, Yashvi" userId="8f587293-746c-4e79-ad66-2ffb7ee07d64" providerId="ADAL" clId="{024AED6C-347C-441F-BE6F-6C93F31A6348}" dt="2022-12-01T10:03:06.010" v="3" actId="26606"/>
          <ac:spMkLst>
            <pc:docMk/>
            <pc:sldMk cId="971282975" sldId="259"/>
            <ac:spMk id="12" creationId="{0EC5361D-F897-4856-B945-0455A365EB24}"/>
          </ac:spMkLst>
        </pc:spChg>
        <pc:spChg chg="add">
          <ac:chgData name="Kommidi, Yashvi" userId="8f587293-746c-4e79-ad66-2ffb7ee07d64" providerId="ADAL" clId="{024AED6C-347C-441F-BE6F-6C93F31A6348}" dt="2022-12-01T10:03:06.010" v="3" actId="26606"/>
          <ac:spMkLst>
            <pc:docMk/>
            <pc:sldMk cId="971282975" sldId="259"/>
            <ac:spMk id="14" creationId="{4508C0C5-2268-42B5-B3C8-4D0899E05F8C}"/>
          </ac:spMkLst>
        </pc:spChg>
        <pc:spChg chg="add">
          <ac:chgData name="Kommidi, Yashvi" userId="8f587293-746c-4e79-ad66-2ffb7ee07d64" providerId="ADAL" clId="{024AED6C-347C-441F-BE6F-6C93F31A6348}" dt="2022-12-01T10:03:06.010" v="3" actId="26606"/>
          <ac:spMkLst>
            <pc:docMk/>
            <pc:sldMk cId="971282975" sldId="259"/>
            <ac:spMk id="16" creationId="{141ACBDB-38F8-4B34-8183-BD95B4E55A62}"/>
          </ac:spMkLst>
        </pc:spChg>
        <pc:spChg chg="add">
          <ac:chgData name="Kommidi, Yashvi" userId="8f587293-746c-4e79-ad66-2ffb7ee07d64" providerId="ADAL" clId="{024AED6C-347C-441F-BE6F-6C93F31A6348}" dt="2022-12-01T10:03:06.010" v="3" actId="26606"/>
          <ac:spMkLst>
            <pc:docMk/>
            <pc:sldMk cId="971282975" sldId="259"/>
            <ac:spMk id="18" creationId="{DE00DB52-3455-4E2F-867B-A6D0516E175B}"/>
          </ac:spMkLst>
        </pc:spChg>
        <pc:spChg chg="add">
          <ac:chgData name="Kommidi, Yashvi" userId="8f587293-746c-4e79-ad66-2ffb7ee07d64" providerId="ADAL" clId="{024AED6C-347C-441F-BE6F-6C93F31A6348}" dt="2022-12-01T10:03:06.010" v="3" actId="26606"/>
          <ac:spMkLst>
            <pc:docMk/>
            <pc:sldMk cId="971282975" sldId="259"/>
            <ac:spMk id="20" creationId="{9E914C83-E0D8-4953-92D5-169D28CB43AE}"/>
          </ac:spMkLst>
        </pc:spChg>
        <pc:spChg chg="add">
          <ac:chgData name="Kommidi, Yashvi" userId="8f587293-746c-4e79-ad66-2ffb7ee07d64" providerId="ADAL" clId="{024AED6C-347C-441F-BE6F-6C93F31A6348}" dt="2022-12-01T10:03:06.010" v="3" actId="26606"/>
          <ac:spMkLst>
            <pc:docMk/>
            <pc:sldMk cId="971282975" sldId="259"/>
            <ac:spMk id="22" creationId="{3512E083-F550-46AF-8490-767ECFD00CB7}"/>
          </ac:spMkLst>
        </pc:spChg>
      </pc:sldChg>
      <pc:sldChg chg="modSp mod">
        <pc:chgData name="Kommidi, Yashvi" userId="8f587293-746c-4e79-ad66-2ffb7ee07d64" providerId="ADAL" clId="{024AED6C-347C-441F-BE6F-6C93F31A6348}" dt="2022-12-01T10:05:09" v="7" actId="26606"/>
        <pc:sldMkLst>
          <pc:docMk/>
          <pc:sldMk cId="2760814201" sldId="264"/>
        </pc:sldMkLst>
        <pc:graphicFrameChg chg="modGraphic">
          <ac:chgData name="Kommidi, Yashvi" userId="8f587293-746c-4e79-ad66-2ffb7ee07d64" providerId="ADAL" clId="{024AED6C-347C-441F-BE6F-6C93F31A6348}" dt="2022-12-01T10:05:09" v="7" actId="26606"/>
          <ac:graphicFrameMkLst>
            <pc:docMk/>
            <pc:sldMk cId="2760814201" sldId="264"/>
            <ac:graphicFrameMk id="5" creationId="{D8D7B4F4-E713-3441-9A28-CF0FFD69B618}"/>
          </ac:graphicFrameMkLst>
        </pc:graphicFrameChg>
      </pc:sldChg>
      <pc:sldChg chg="modSp mod setBg">
        <pc:chgData name="Kommidi, Yashvi" userId="8f587293-746c-4e79-ad66-2ffb7ee07d64" providerId="ADAL" clId="{024AED6C-347C-441F-BE6F-6C93F31A6348}" dt="2022-12-01T10:14:44.139" v="9" actId="26606"/>
        <pc:sldMkLst>
          <pc:docMk/>
          <pc:sldMk cId="323410752" sldId="265"/>
        </pc:sldMkLst>
        <pc:graphicFrameChg chg="mod modGraphic">
          <ac:chgData name="Kommidi, Yashvi" userId="8f587293-746c-4e79-ad66-2ffb7ee07d64" providerId="ADAL" clId="{024AED6C-347C-441F-BE6F-6C93F31A6348}" dt="2022-12-01T10:14:44.139" v="9" actId="26606"/>
          <ac:graphicFrameMkLst>
            <pc:docMk/>
            <pc:sldMk cId="323410752" sldId="265"/>
            <ac:graphicFrameMk id="5" creationId="{336802C4-BB8C-2AC7-9B4C-F0DC61752463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B7D19-50D2-490F-9B10-53EF4562A44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2109E-DFBB-498E-B626-791BE956AB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Employee as the most valuable assets for contemporary organizations go through cycles of career development and advancement; engage with variety of HCM applications. There isn't a connection between different employers, different applications to stitch them together.  </a:t>
          </a:r>
        </a:p>
      </dgm:t>
    </dgm:pt>
    <dgm:pt modelId="{4260A076-3284-44B6-A8C0-8E9E0E86DAC8}" type="parTrans" cxnId="{C2C67F4D-C9A6-4973-AC59-5B0B17CA2753}">
      <dgm:prSet/>
      <dgm:spPr/>
      <dgm:t>
        <a:bodyPr/>
        <a:lstStyle/>
        <a:p>
          <a:endParaRPr lang="en-US"/>
        </a:p>
      </dgm:t>
    </dgm:pt>
    <dgm:pt modelId="{C0C081A2-664F-4CBF-B1CB-9FDFAF3A1223}" type="sibTrans" cxnId="{C2C67F4D-C9A6-4973-AC59-5B0B17CA2753}">
      <dgm:prSet/>
      <dgm:spPr/>
      <dgm:t>
        <a:bodyPr/>
        <a:lstStyle/>
        <a:p>
          <a:endParaRPr lang="en-US"/>
        </a:p>
      </dgm:t>
    </dgm:pt>
    <dgm:pt modelId="{91BAC758-D69C-4C3A-AB0B-480EC9B413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graph, along with identify resolution, creates a single unified identifier for workers and organizes every facets of employee profile into a consistent, clean and connected data unit.</a:t>
          </a:r>
        </a:p>
      </dgm:t>
    </dgm:pt>
    <dgm:pt modelId="{3CAF1576-213D-426C-BFB9-2EE9CA4A3761}" type="parTrans" cxnId="{C10FE82C-99A3-4B53-898C-23050EE470A8}">
      <dgm:prSet/>
      <dgm:spPr/>
      <dgm:t>
        <a:bodyPr/>
        <a:lstStyle/>
        <a:p>
          <a:endParaRPr lang="en-US"/>
        </a:p>
      </dgm:t>
    </dgm:pt>
    <dgm:pt modelId="{7153E604-5719-417A-8C90-4ECF33450D90}" type="sibTrans" cxnId="{C10FE82C-99A3-4B53-898C-23050EE470A8}">
      <dgm:prSet/>
      <dgm:spPr/>
      <dgm:t>
        <a:bodyPr/>
        <a:lstStyle/>
        <a:p>
          <a:endParaRPr lang="en-US"/>
        </a:p>
      </dgm:t>
    </dgm:pt>
    <dgm:pt modelId="{8E2D8F50-6E4B-45B7-83D2-C2BE4302C1FA}" type="pres">
      <dgm:prSet presAssocID="{486B7D19-50D2-490F-9B10-53EF4562A440}" presName="root" presStyleCnt="0">
        <dgm:presLayoutVars>
          <dgm:dir/>
          <dgm:resizeHandles val="exact"/>
        </dgm:presLayoutVars>
      </dgm:prSet>
      <dgm:spPr/>
    </dgm:pt>
    <dgm:pt modelId="{74494CD9-571B-48FB-9899-E53DD4859F37}" type="pres">
      <dgm:prSet presAssocID="{8DA2109E-DFBB-498E-B626-791BE956AB1B}" presName="compNode" presStyleCnt="0"/>
      <dgm:spPr/>
    </dgm:pt>
    <dgm:pt modelId="{E265C13F-C0DF-4FD9-9A4B-BC7664E203E5}" type="pres">
      <dgm:prSet presAssocID="{8DA2109E-DFBB-498E-B626-791BE956AB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AAC508A-AC81-421E-A6BA-9ECB280B55CF}" type="pres">
      <dgm:prSet presAssocID="{8DA2109E-DFBB-498E-B626-791BE956AB1B}" presName="spaceRect" presStyleCnt="0"/>
      <dgm:spPr/>
    </dgm:pt>
    <dgm:pt modelId="{28329936-5F74-4C9C-9A91-AFB4119A656A}" type="pres">
      <dgm:prSet presAssocID="{8DA2109E-DFBB-498E-B626-791BE956AB1B}" presName="textRect" presStyleLbl="revTx" presStyleIdx="0" presStyleCnt="2">
        <dgm:presLayoutVars>
          <dgm:chMax val="1"/>
          <dgm:chPref val="1"/>
        </dgm:presLayoutVars>
      </dgm:prSet>
      <dgm:spPr/>
    </dgm:pt>
    <dgm:pt modelId="{C8E381DF-97C9-468F-8AC3-46758AB4B673}" type="pres">
      <dgm:prSet presAssocID="{C0C081A2-664F-4CBF-B1CB-9FDFAF3A1223}" presName="sibTrans" presStyleCnt="0"/>
      <dgm:spPr/>
    </dgm:pt>
    <dgm:pt modelId="{BD010694-4472-498C-9B77-E7AD9B1A0944}" type="pres">
      <dgm:prSet presAssocID="{91BAC758-D69C-4C3A-AB0B-480EC9B413A3}" presName="compNode" presStyleCnt="0"/>
      <dgm:spPr/>
    </dgm:pt>
    <dgm:pt modelId="{93910EB0-F829-4917-ACBA-DEAAD2D593DC}" type="pres">
      <dgm:prSet presAssocID="{91BAC758-D69C-4C3A-AB0B-480EC9B413A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F3235F70-12E5-4866-A721-0C1B5624D2A4}" type="pres">
      <dgm:prSet presAssocID="{91BAC758-D69C-4C3A-AB0B-480EC9B413A3}" presName="spaceRect" presStyleCnt="0"/>
      <dgm:spPr/>
    </dgm:pt>
    <dgm:pt modelId="{D28D194C-BDE8-4034-AE93-CC9B79D00141}" type="pres">
      <dgm:prSet presAssocID="{91BAC758-D69C-4C3A-AB0B-480EC9B413A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73D0707-6018-4CB4-A02B-2F832AB4E708}" type="presOf" srcId="{8DA2109E-DFBB-498E-B626-791BE956AB1B}" destId="{28329936-5F74-4C9C-9A91-AFB4119A656A}" srcOrd="0" destOrd="0" presId="urn:microsoft.com/office/officeart/2018/2/layout/IconLabelList"/>
    <dgm:cxn modelId="{C10FE82C-99A3-4B53-898C-23050EE470A8}" srcId="{486B7D19-50D2-490F-9B10-53EF4562A440}" destId="{91BAC758-D69C-4C3A-AB0B-480EC9B413A3}" srcOrd="1" destOrd="0" parTransId="{3CAF1576-213D-426C-BFB9-2EE9CA4A3761}" sibTransId="{7153E604-5719-417A-8C90-4ECF33450D90}"/>
    <dgm:cxn modelId="{C5B5866A-298D-4A3F-88B1-546C54F158A1}" type="presOf" srcId="{91BAC758-D69C-4C3A-AB0B-480EC9B413A3}" destId="{D28D194C-BDE8-4034-AE93-CC9B79D00141}" srcOrd="0" destOrd="0" presId="urn:microsoft.com/office/officeart/2018/2/layout/IconLabelList"/>
    <dgm:cxn modelId="{C2C67F4D-C9A6-4973-AC59-5B0B17CA2753}" srcId="{486B7D19-50D2-490F-9B10-53EF4562A440}" destId="{8DA2109E-DFBB-498E-B626-791BE956AB1B}" srcOrd="0" destOrd="0" parTransId="{4260A076-3284-44B6-A8C0-8E9E0E86DAC8}" sibTransId="{C0C081A2-664F-4CBF-B1CB-9FDFAF3A1223}"/>
    <dgm:cxn modelId="{6A2ABEB4-C829-4C35-997B-459C14ECE8E2}" type="presOf" srcId="{486B7D19-50D2-490F-9B10-53EF4562A440}" destId="{8E2D8F50-6E4B-45B7-83D2-C2BE4302C1FA}" srcOrd="0" destOrd="0" presId="urn:microsoft.com/office/officeart/2018/2/layout/IconLabelList"/>
    <dgm:cxn modelId="{9A2503C1-FE5E-4E35-B2D9-1DF5F5331EB0}" type="presParOf" srcId="{8E2D8F50-6E4B-45B7-83D2-C2BE4302C1FA}" destId="{74494CD9-571B-48FB-9899-E53DD4859F37}" srcOrd="0" destOrd="0" presId="urn:microsoft.com/office/officeart/2018/2/layout/IconLabelList"/>
    <dgm:cxn modelId="{5E441498-BD66-48A4-9053-E72CC902EAB2}" type="presParOf" srcId="{74494CD9-571B-48FB-9899-E53DD4859F37}" destId="{E265C13F-C0DF-4FD9-9A4B-BC7664E203E5}" srcOrd="0" destOrd="0" presId="urn:microsoft.com/office/officeart/2018/2/layout/IconLabelList"/>
    <dgm:cxn modelId="{826F1D50-E108-469E-A708-69B56A5C94F4}" type="presParOf" srcId="{74494CD9-571B-48FB-9899-E53DD4859F37}" destId="{9AAC508A-AC81-421E-A6BA-9ECB280B55CF}" srcOrd="1" destOrd="0" presId="urn:microsoft.com/office/officeart/2018/2/layout/IconLabelList"/>
    <dgm:cxn modelId="{676AFC98-2FF0-4AF1-860E-839561D9F519}" type="presParOf" srcId="{74494CD9-571B-48FB-9899-E53DD4859F37}" destId="{28329936-5F74-4C9C-9A91-AFB4119A656A}" srcOrd="2" destOrd="0" presId="urn:microsoft.com/office/officeart/2018/2/layout/IconLabelList"/>
    <dgm:cxn modelId="{EA9427DA-B038-41AF-AEAE-DBF51191B2B7}" type="presParOf" srcId="{8E2D8F50-6E4B-45B7-83D2-C2BE4302C1FA}" destId="{C8E381DF-97C9-468F-8AC3-46758AB4B673}" srcOrd="1" destOrd="0" presId="urn:microsoft.com/office/officeart/2018/2/layout/IconLabelList"/>
    <dgm:cxn modelId="{62109726-CCE1-46A1-A8F7-08174833D9C7}" type="presParOf" srcId="{8E2D8F50-6E4B-45B7-83D2-C2BE4302C1FA}" destId="{BD010694-4472-498C-9B77-E7AD9B1A0944}" srcOrd="2" destOrd="0" presId="urn:microsoft.com/office/officeart/2018/2/layout/IconLabelList"/>
    <dgm:cxn modelId="{823B4833-52C8-44AE-9726-CA41F06C5482}" type="presParOf" srcId="{BD010694-4472-498C-9B77-E7AD9B1A0944}" destId="{93910EB0-F829-4917-ACBA-DEAAD2D593DC}" srcOrd="0" destOrd="0" presId="urn:microsoft.com/office/officeart/2018/2/layout/IconLabelList"/>
    <dgm:cxn modelId="{14A9D314-9326-4AD4-8C70-011D2CB8BCF7}" type="presParOf" srcId="{BD010694-4472-498C-9B77-E7AD9B1A0944}" destId="{F3235F70-12E5-4866-A721-0C1B5624D2A4}" srcOrd="1" destOrd="0" presId="urn:microsoft.com/office/officeart/2018/2/layout/IconLabelList"/>
    <dgm:cxn modelId="{B67C014E-B062-4EA1-8CAF-22D6BFA3FA07}" type="presParOf" srcId="{BD010694-4472-498C-9B77-E7AD9B1A0944}" destId="{D28D194C-BDE8-4034-AE93-CC9B79D001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2C3D98-BC12-4C3A-8DDA-26F3C8DDAB3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1908A6-7B76-4D73-860D-D999368B3187}">
      <dgm:prSet/>
      <dgm:spPr/>
      <dgm:t>
        <a:bodyPr/>
        <a:lstStyle/>
        <a:p>
          <a:r>
            <a:rPr lang="en-US" b="0" i="0"/>
            <a:t>This project is scalable, it can answer to various questions like</a:t>
          </a:r>
          <a:endParaRPr lang="en-US"/>
        </a:p>
      </dgm:t>
    </dgm:pt>
    <dgm:pt modelId="{321550BB-E7F2-45D7-8E6D-9E527172424E}" type="parTrans" cxnId="{9868A5C8-A762-4885-A212-99C0056A0836}">
      <dgm:prSet/>
      <dgm:spPr/>
      <dgm:t>
        <a:bodyPr/>
        <a:lstStyle/>
        <a:p>
          <a:endParaRPr lang="en-US"/>
        </a:p>
      </dgm:t>
    </dgm:pt>
    <dgm:pt modelId="{CBD7892D-3914-4974-9F51-50DCC7C25CBE}" type="sibTrans" cxnId="{9868A5C8-A762-4885-A212-99C0056A0836}">
      <dgm:prSet/>
      <dgm:spPr/>
      <dgm:t>
        <a:bodyPr/>
        <a:lstStyle/>
        <a:p>
          <a:endParaRPr lang="en-US"/>
        </a:p>
      </dgm:t>
    </dgm:pt>
    <dgm:pt modelId="{0A9084C5-9F52-4898-AF3F-E8DAC08A8284}">
      <dgm:prSet/>
      <dgm:spPr/>
      <dgm:t>
        <a:bodyPr/>
        <a:lstStyle/>
        <a:p>
          <a:r>
            <a:rPr lang="en-US" b="0" i="0"/>
            <a:t>Which location is being preferred by most of the employees.</a:t>
          </a:r>
          <a:endParaRPr lang="en-US"/>
        </a:p>
      </dgm:t>
    </dgm:pt>
    <dgm:pt modelId="{B0A6B9BD-5E7F-49F3-B512-EE97F3ED1CDE}" type="parTrans" cxnId="{9F0096FD-F1E4-485A-B372-0B18AA41F159}">
      <dgm:prSet/>
      <dgm:spPr/>
      <dgm:t>
        <a:bodyPr/>
        <a:lstStyle/>
        <a:p>
          <a:endParaRPr lang="en-US"/>
        </a:p>
      </dgm:t>
    </dgm:pt>
    <dgm:pt modelId="{1CC46400-DDBC-43E2-BB9A-B56F491D5E44}" type="sibTrans" cxnId="{9F0096FD-F1E4-485A-B372-0B18AA41F159}">
      <dgm:prSet/>
      <dgm:spPr/>
      <dgm:t>
        <a:bodyPr/>
        <a:lstStyle/>
        <a:p>
          <a:endParaRPr lang="en-US"/>
        </a:p>
      </dgm:t>
    </dgm:pt>
    <dgm:pt modelId="{91C768A6-010C-4DAC-8A01-E8BDCC8C852F}">
      <dgm:prSet/>
      <dgm:spPr/>
      <dgm:t>
        <a:bodyPr/>
        <a:lstStyle/>
        <a:p>
          <a:r>
            <a:rPr lang="en-US" b="0" i="0"/>
            <a:t>what is the minimum duration that employees are preferring to work with a client and many more...</a:t>
          </a:r>
          <a:endParaRPr lang="en-US"/>
        </a:p>
      </dgm:t>
    </dgm:pt>
    <dgm:pt modelId="{ED6B52C3-4C64-4FD8-B980-434109C500A3}" type="parTrans" cxnId="{52D31723-EEE9-4FD8-8867-566B4890F793}">
      <dgm:prSet/>
      <dgm:spPr/>
      <dgm:t>
        <a:bodyPr/>
        <a:lstStyle/>
        <a:p>
          <a:endParaRPr lang="en-US"/>
        </a:p>
      </dgm:t>
    </dgm:pt>
    <dgm:pt modelId="{3BDE20CD-1DF0-498F-9ECB-94DDB56F70CD}" type="sibTrans" cxnId="{52D31723-EEE9-4FD8-8867-566B4890F793}">
      <dgm:prSet/>
      <dgm:spPr/>
      <dgm:t>
        <a:bodyPr/>
        <a:lstStyle/>
        <a:p>
          <a:endParaRPr lang="en-US"/>
        </a:p>
      </dgm:t>
    </dgm:pt>
    <dgm:pt modelId="{6583A54D-1F8E-41E7-BC81-A11432BEB051}" type="pres">
      <dgm:prSet presAssocID="{802C3D98-BC12-4C3A-8DDA-26F3C8DDAB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B043C6-4865-48A6-B699-A85757A7F53B}" type="pres">
      <dgm:prSet presAssocID="{361908A6-7B76-4D73-860D-D999368B3187}" presName="hierRoot1" presStyleCnt="0">
        <dgm:presLayoutVars>
          <dgm:hierBranch val="init"/>
        </dgm:presLayoutVars>
      </dgm:prSet>
      <dgm:spPr/>
    </dgm:pt>
    <dgm:pt modelId="{3EE37719-3317-41C2-AB2D-FEDC2AD9046D}" type="pres">
      <dgm:prSet presAssocID="{361908A6-7B76-4D73-860D-D999368B3187}" presName="rootComposite1" presStyleCnt="0"/>
      <dgm:spPr/>
    </dgm:pt>
    <dgm:pt modelId="{647C41D3-C6EA-41D6-8D97-4BBE65E0AC98}" type="pres">
      <dgm:prSet presAssocID="{361908A6-7B76-4D73-860D-D999368B3187}" presName="rootText1" presStyleLbl="node0" presStyleIdx="0" presStyleCnt="1">
        <dgm:presLayoutVars>
          <dgm:chPref val="3"/>
        </dgm:presLayoutVars>
      </dgm:prSet>
      <dgm:spPr/>
    </dgm:pt>
    <dgm:pt modelId="{170167AC-035A-4F29-882E-13EBE458A858}" type="pres">
      <dgm:prSet presAssocID="{361908A6-7B76-4D73-860D-D999368B3187}" presName="rootConnector1" presStyleLbl="node1" presStyleIdx="0" presStyleCnt="0"/>
      <dgm:spPr/>
    </dgm:pt>
    <dgm:pt modelId="{6848AA13-EAFB-4BB5-A8D9-F09E097AF89B}" type="pres">
      <dgm:prSet presAssocID="{361908A6-7B76-4D73-860D-D999368B3187}" presName="hierChild2" presStyleCnt="0"/>
      <dgm:spPr/>
    </dgm:pt>
    <dgm:pt modelId="{04AE774A-4BAB-408C-9965-2860EE3FB3CA}" type="pres">
      <dgm:prSet presAssocID="{B0A6B9BD-5E7F-49F3-B512-EE97F3ED1CDE}" presName="Name64" presStyleLbl="parChTrans1D2" presStyleIdx="0" presStyleCnt="2"/>
      <dgm:spPr/>
    </dgm:pt>
    <dgm:pt modelId="{CF416FC1-ACE1-4D9A-9E4F-FF77C8719DE1}" type="pres">
      <dgm:prSet presAssocID="{0A9084C5-9F52-4898-AF3F-E8DAC08A8284}" presName="hierRoot2" presStyleCnt="0">
        <dgm:presLayoutVars>
          <dgm:hierBranch val="init"/>
        </dgm:presLayoutVars>
      </dgm:prSet>
      <dgm:spPr/>
    </dgm:pt>
    <dgm:pt modelId="{AB83190A-E870-4CB3-8CF9-A0B19820557F}" type="pres">
      <dgm:prSet presAssocID="{0A9084C5-9F52-4898-AF3F-E8DAC08A8284}" presName="rootComposite" presStyleCnt="0"/>
      <dgm:spPr/>
    </dgm:pt>
    <dgm:pt modelId="{7A5FCFC8-2E51-43F9-8DAB-0E33B5F923DA}" type="pres">
      <dgm:prSet presAssocID="{0A9084C5-9F52-4898-AF3F-E8DAC08A8284}" presName="rootText" presStyleLbl="node2" presStyleIdx="0" presStyleCnt="2">
        <dgm:presLayoutVars>
          <dgm:chPref val="3"/>
        </dgm:presLayoutVars>
      </dgm:prSet>
      <dgm:spPr/>
    </dgm:pt>
    <dgm:pt modelId="{08C61186-E175-4879-9151-37E6F6121BB1}" type="pres">
      <dgm:prSet presAssocID="{0A9084C5-9F52-4898-AF3F-E8DAC08A8284}" presName="rootConnector" presStyleLbl="node2" presStyleIdx="0" presStyleCnt="2"/>
      <dgm:spPr/>
    </dgm:pt>
    <dgm:pt modelId="{9B001727-3A13-400E-926F-F9157B284B70}" type="pres">
      <dgm:prSet presAssocID="{0A9084C5-9F52-4898-AF3F-E8DAC08A8284}" presName="hierChild4" presStyleCnt="0"/>
      <dgm:spPr/>
    </dgm:pt>
    <dgm:pt modelId="{7CB1E478-9A43-4C6A-A5D6-79EF71447121}" type="pres">
      <dgm:prSet presAssocID="{0A9084C5-9F52-4898-AF3F-E8DAC08A8284}" presName="hierChild5" presStyleCnt="0"/>
      <dgm:spPr/>
    </dgm:pt>
    <dgm:pt modelId="{91D9672E-455A-474C-909A-7EA3764AAAE9}" type="pres">
      <dgm:prSet presAssocID="{ED6B52C3-4C64-4FD8-B980-434109C500A3}" presName="Name64" presStyleLbl="parChTrans1D2" presStyleIdx="1" presStyleCnt="2"/>
      <dgm:spPr/>
    </dgm:pt>
    <dgm:pt modelId="{3EB07CAE-BF52-4E70-9893-3EA7F9CEB8C4}" type="pres">
      <dgm:prSet presAssocID="{91C768A6-010C-4DAC-8A01-E8BDCC8C852F}" presName="hierRoot2" presStyleCnt="0">
        <dgm:presLayoutVars>
          <dgm:hierBranch val="init"/>
        </dgm:presLayoutVars>
      </dgm:prSet>
      <dgm:spPr/>
    </dgm:pt>
    <dgm:pt modelId="{EA60F686-FA8F-45E1-B73B-CA4AE7F11C4B}" type="pres">
      <dgm:prSet presAssocID="{91C768A6-010C-4DAC-8A01-E8BDCC8C852F}" presName="rootComposite" presStyleCnt="0"/>
      <dgm:spPr/>
    </dgm:pt>
    <dgm:pt modelId="{BA7187D4-0D91-437C-A8AD-680F40ACCF7E}" type="pres">
      <dgm:prSet presAssocID="{91C768A6-010C-4DAC-8A01-E8BDCC8C852F}" presName="rootText" presStyleLbl="node2" presStyleIdx="1" presStyleCnt="2">
        <dgm:presLayoutVars>
          <dgm:chPref val="3"/>
        </dgm:presLayoutVars>
      </dgm:prSet>
      <dgm:spPr/>
    </dgm:pt>
    <dgm:pt modelId="{EA141714-2CDC-4960-A81F-3DE71D787847}" type="pres">
      <dgm:prSet presAssocID="{91C768A6-010C-4DAC-8A01-E8BDCC8C852F}" presName="rootConnector" presStyleLbl="node2" presStyleIdx="1" presStyleCnt="2"/>
      <dgm:spPr/>
    </dgm:pt>
    <dgm:pt modelId="{02BA6E33-268F-45A4-BCB1-428659A0F55B}" type="pres">
      <dgm:prSet presAssocID="{91C768A6-010C-4DAC-8A01-E8BDCC8C852F}" presName="hierChild4" presStyleCnt="0"/>
      <dgm:spPr/>
    </dgm:pt>
    <dgm:pt modelId="{960874C2-1467-4751-9576-A83C03737418}" type="pres">
      <dgm:prSet presAssocID="{91C768A6-010C-4DAC-8A01-E8BDCC8C852F}" presName="hierChild5" presStyleCnt="0"/>
      <dgm:spPr/>
    </dgm:pt>
    <dgm:pt modelId="{C7A05D67-1961-43C1-80F0-344AFA3B8E73}" type="pres">
      <dgm:prSet presAssocID="{361908A6-7B76-4D73-860D-D999368B3187}" presName="hierChild3" presStyleCnt="0"/>
      <dgm:spPr/>
    </dgm:pt>
  </dgm:ptLst>
  <dgm:cxnLst>
    <dgm:cxn modelId="{52D31723-EEE9-4FD8-8867-566B4890F793}" srcId="{361908A6-7B76-4D73-860D-D999368B3187}" destId="{91C768A6-010C-4DAC-8A01-E8BDCC8C852F}" srcOrd="1" destOrd="0" parTransId="{ED6B52C3-4C64-4FD8-B980-434109C500A3}" sibTransId="{3BDE20CD-1DF0-498F-9ECB-94DDB56F70CD}"/>
    <dgm:cxn modelId="{832A6931-8405-4856-BB72-280A77EDB325}" type="presOf" srcId="{802C3D98-BC12-4C3A-8DDA-26F3C8DDAB31}" destId="{6583A54D-1F8E-41E7-BC81-A11432BEB051}" srcOrd="0" destOrd="0" presId="urn:microsoft.com/office/officeart/2009/3/layout/HorizontalOrganizationChart"/>
    <dgm:cxn modelId="{AF8EEC3A-FE12-402A-997A-9902F7E229BB}" type="presOf" srcId="{0A9084C5-9F52-4898-AF3F-E8DAC08A8284}" destId="{08C61186-E175-4879-9151-37E6F6121BB1}" srcOrd="1" destOrd="0" presId="urn:microsoft.com/office/officeart/2009/3/layout/HorizontalOrganizationChart"/>
    <dgm:cxn modelId="{DF45C044-12D4-4E14-94F5-F36A6B4E72CC}" type="presOf" srcId="{361908A6-7B76-4D73-860D-D999368B3187}" destId="{647C41D3-C6EA-41D6-8D97-4BBE65E0AC98}" srcOrd="0" destOrd="0" presId="urn:microsoft.com/office/officeart/2009/3/layout/HorizontalOrganizationChart"/>
    <dgm:cxn modelId="{C2F4354D-8D73-443C-B5E1-12B5CD36B7A9}" type="presOf" srcId="{91C768A6-010C-4DAC-8A01-E8BDCC8C852F}" destId="{EA141714-2CDC-4960-A81F-3DE71D787847}" srcOrd="1" destOrd="0" presId="urn:microsoft.com/office/officeart/2009/3/layout/HorizontalOrganizationChart"/>
    <dgm:cxn modelId="{6102FC76-B595-4F01-8497-5A59F2FD1CCD}" type="presOf" srcId="{B0A6B9BD-5E7F-49F3-B512-EE97F3ED1CDE}" destId="{04AE774A-4BAB-408C-9965-2860EE3FB3CA}" srcOrd="0" destOrd="0" presId="urn:microsoft.com/office/officeart/2009/3/layout/HorizontalOrganizationChart"/>
    <dgm:cxn modelId="{83FF77AD-90F3-4CD1-A23D-5F60EB6289B2}" type="presOf" srcId="{91C768A6-010C-4DAC-8A01-E8BDCC8C852F}" destId="{BA7187D4-0D91-437C-A8AD-680F40ACCF7E}" srcOrd="0" destOrd="0" presId="urn:microsoft.com/office/officeart/2009/3/layout/HorizontalOrganizationChart"/>
    <dgm:cxn modelId="{6503C4AD-5BD9-4D29-B6C1-C9CCA5F52A14}" type="presOf" srcId="{ED6B52C3-4C64-4FD8-B980-434109C500A3}" destId="{91D9672E-455A-474C-909A-7EA3764AAAE9}" srcOrd="0" destOrd="0" presId="urn:microsoft.com/office/officeart/2009/3/layout/HorizontalOrganizationChart"/>
    <dgm:cxn modelId="{1A67C4C5-8931-424A-9739-EC42969ED2B5}" type="presOf" srcId="{361908A6-7B76-4D73-860D-D999368B3187}" destId="{170167AC-035A-4F29-882E-13EBE458A858}" srcOrd="1" destOrd="0" presId="urn:microsoft.com/office/officeart/2009/3/layout/HorizontalOrganizationChart"/>
    <dgm:cxn modelId="{9868A5C8-A762-4885-A212-99C0056A0836}" srcId="{802C3D98-BC12-4C3A-8DDA-26F3C8DDAB31}" destId="{361908A6-7B76-4D73-860D-D999368B3187}" srcOrd="0" destOrd="0" parTransId="{321550BB-E7F2-45D7-8E6D-9E527172424E}" sibTransId="{CBD7892D-3914-4974-9F51-50DCC7C25CBE}"/>
    <dgm:cxn modelId="{6D7FB2D1-3DFD-4227-9462-5B12F92E5D22}" type="presOf" srcId="{0A9084C5-9F52-4898-AF3F-E8DAC08A8284}" destId="{7A5FCFC8-2E51-43F9-8DAB-0E33B5F923DA}" srcOrd="0" destOrd="0" presId="urn:microsoft.com/office/officeart/2009/3/layout/HorizontalOrganizationChart"/>
    <dgm:cxn modelId="{9F0096FD-F1E4-485A-B372-0B18AA41F159}" srcId="{361908A6-7B76-4D73-860D-D999368B3187}" destId="{0A9084C5-9F52-4898-AF3F-E8DAC08A8284}" srcOrd="0" destOrd="0" parTransId="{B0A6B9BD-5E7F-49F3-B512-EE97F3ED1CDE}" sibTransId="{1CC46400-DDBC-43E2-BB9A-B56F491D5E44}"/>
    <dgm:cxn modelId="{54E3B37B-0904-499F-9205-A8831924AE79}" type="presParOf" srcId="{6583A54D-1F8E-41E7-BC81-A11432BEB051}" destId="{64B043C6-4865-48A6-B699-A85757A7F53B}" srcOrd="0" destOrd="0" presId="urn:microsoft.com/office/officeart/2009/3/layout/HorizontalOrganizationChart"/>
    <dgm:cxn modelId="{47F5F135-DB4A-4AA0-A424-2FF9A308FA62}" type="presParOf" srcId="{64B043C6-4865-48A6-B699-A85757A7F53B}" destId="{3EE37719-3317-41C2-AB2D-FEDC2AD9046D}" srcOrd="0" destOrd="0" presId="urn:microsoft.com/office/officeart/2009/3/layout/HorizontalOrganizationChart"/>
    <dgm:cxn modelId="{3579CC06-292A-4380-8369-41E2E8F6DC99}" type="presParOf" srcId="{3EE37719-3317-41C2-AB2D-FEDC2AD9046D}" destId="{647C41D3-C6EA-41D6-8D97-4BBE65E0AC98}" srcOrd="0" destOrd="0" presId="urn:microsoft.com/office/officeart/2009/3/layout/HorizontalOrganizationChart"/>
    <dgm:cxn modelId="{A27E2F04-D61B-44DF-824A-03A7B222D366}" type="presParOf" srcId="{3EE37719-3317-41C2-AB2D-FEDC2AD9046D}" destId="{170167AC-035A-4F29-882E-13EBE458A858}" srcOrd="1" destOrd="0" presId="urn:microsoft.com/office/officeart/2009/3/layout/HorizontalOrganizationChart"/>
    <dgm:cxn modelId="{04B5FA09-5FA8-4786-ADF6-BEDD34E2B9DD}" type="presParOf" srcId="{64B043C6-4865-48A6-B699-A85757A7F53B}" destId="{6848AA13-EAFB-4BB5-A8D9-F09E097AF89B}" srcOrd="1" destOrd="0" presId="urn:microsoft.com/office/officeart/2009/3/layout/HorizontalOrganizationChart"/>
    <dgm:cxn modelId="{6062827D-FB15-4E0F-B496-16E0E38DD1C3}" type="presParOf" srcId="{6848AA13-EAFB-4BB5-A8D9-F09E097AF89B}" destId="{04AE774A-4BAB-408C-9965-2860EE3FB3CA}" srcOrd="0" destOrd="0" presId="urn:microsoft.com/office/officeart/2009/3/layout/HorizontalOrganizationChart"/>
    <dgm:cxn modelId="{5D5C9F31-31D9-4206-8E5F-420CDE61AE5B}" type="presParOf" srcId="{6848AA13-EAFB-4BB5-A8D9-F09E097AF89B}" destId="{CF416FC1-ACE1-4D9A-9E4F-FF77C8719DE1}" srcOrd="1" destOrd="0" presId="urn:microsoft.com/office/officeart/2009/3/layout/HorizontalOrganizationChart"/>
    <dgm:cxn modelId="{DD4E919D-5F5E-4F46-AA8C-4A83BECEBEC5}" type="presParOf" srcId="{CF416FC1-ACE1-4D9A-9E4F-FF77C8719DE1}" destId="{AB83190A-E870-4CB3-8CF9-A0B19820557F}" srcOrd="0" destOrd="0" presId="urn:microsoft.com/office/officeart/2009/3/layout/HorizontalOrganizationChart"/>
    <dgm:cxn modelId="{6DCC00EE-4087-48BA-9980-24116422DCE9}" type="presParOf" srcId="{AB83190A-E870-4CB3-8CF9-A0B19820557F}" destId="{7A5FCFC8-2E51-43F9-8DAB-0E33B5F923DA}" srcOrd="0" destOrd="0" presId="urn:microsoft.com/office/officeart/2009/3/layout/HorizontalOrganizationChart"/>
    <dgm:cxn modelId="{95D8005C-A05D-4B7F-87C2-493EBE53F5A4}" type="presParOf" srcId="{AB83190A-E870-4CB3-8CF9-A0B19820557F}" destId="{08C61186-E175-4879-9151-37E6F6121BB1}" srcOrd="1" destOrd="0" presId="urn:microsoft.com/office/officeart/2009/3/layout/HorizontalOrganizationChart"/>
    <dgm:cxn modelId="{CA40A72A-E371-4E55-8E38-2763A96B7C97}" type="presParOf" srcId="{CF416FC1-ACE1-4D9A-9E4F-FF77C8719DE1}" destId="{9B001727-3A13-400E-926F-F9157B284B70}" srcOrd="1" destOrd="0" presId="urn:microsoft.com/office/officeart/2009/3/layout/HorizontalOrganizationChart"/>
    <dgm:cxn modelId="{0121C603-E62C-4B98-AD82-5B46EC7614F9}" type="presParOf" srcId="{CF416FC1-ACE1-4D9A-9E4F-FF77C8719DE1}" destId="{7CB1E478-9A43-4C6A-A5D6-79EF71447121}" srcOrd="2" destOrd="0" presId="urn:microsoft.com/office/officeart/2009/3/layout/HorizontalOrganizationChart"/>
    <dgm:cxn modelId="{44D12DD9-9EB0-45B7-8DB2-3384A6A0C279}" type="presParOf" srcId="{6848AA13-EAFB-4BB5-A8D9-F09E097AF89B}" destId="{91D9672E-455A-474C-909A-7EA3764AAAE9}" srcOrd="2" destOrd="0" presId="urn:microsoft.com/office/officeart/2009/3/layout/HorizontalOrganizationChart"/>
    <dgm:cxn modelId="{AA7F2DE3-1F79-4278-8E88-AA3927A3D7CC}" type="presParOf" srcId="{6848AA13-EAFB-4BB5-A8D9-F09E097AF89B}" destId="{3EB07CAE-BF52-4E70-9893-3EA7F9CEB8C4}" srcOrd="3" destOrd="0" presId="urn:microsoft.com/office/officeart/2009/3/layout/HorizontalOrganizationChart"/>
    <dgm:cxn modelId="{33A4AC73-4726-4BED-BC02-1CD7C5EAC241}" type="presParOf" srcId="{3EB07CAE-BF52-4E70-9893-3EA7F9CEB8C4}" destId="{EA60F686-FA8F-45E1-B73B-CA4AE7F11C4B}" srcOrd="0" destOrd="0" presId="urn:microsoft.com/office/officeart/2009/3/layout/HorizontalOrganizationChart"/>
    <dgm:cxn modelId="{E1EFB140-2E99-44F2-B811-358E2464E2D8}" type="presParOf" srcId="{EA60F686-FA8F-45E1-B73B-CA4AE7F11C4B}" destId="{BA7187D4-0D91-437C-A8AD-680F40ACCF7E}" srcOrd="0" destOrd="0" presId="urn:microsoft.com/office/officeart/2009/3/layout/HorizontalOrganizationChart"/>
    <dgm:cxn modelId="{26AD4E3A-C8EC-4023-BFF6-F2CE76FCF271}" type="presParOf" srcId="{EA60F686-FA8F-45E1-B73B-CA4AE7F11C4B}" destId="{EA141714-2CDC-4960-A81F-3DE71D787847}" srcOrd="1" destOrd="0" presId="urn:microsoft.com/office/officeart/2009/3/layout/HorizontalOrganizationChart"/>
    <dgm:cxn modelId="{DF6305E0-F09B-4B23-AAA8-0A0588C0D72A}" type="presParOf" srcId="{3EB07CAE-BF52-4E70-9893-3EA7F9CEB8C4}" destId="{02BA6E33-268F-45A4-BCB1-428659A0F55B}" srcOrd="1" destOrd="0" presId="urn:microsoft.com/office/officeart/2009/3/layout/HorizontalOrganizationChart"/>
    <dgm:cxn modelId="{866E49F9-F55C-4878-8453-FD8665B531C8}" type="presParOf" srcId="{3EB07CAE-BF52-4E70-9893-3EA7F9CEB8C4}" destId="{960874C2-1467-4751-9576-A83C03737418}" srcOrd="2" destOrd="0" presId="urn:microsoft.com/office/officeart/2009/3/layout/HorizontalOrganizationChart"/>
    <dgm:cxn modelId="{CAF8B735-ECDA-4694-A393-CF3BBBD5226F}" type="presParOf" srcId="{64B043C6-4865-48A6-B699-A85757A7F53B}" destId="{C7A05D67-1961-43C1-80F0-344AFA3B8E7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6D4172-C070-4300-B390-4A0FE13E7DD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646E52C-C529-410D-BA63-FF9E80D18E70}">
      <dgm:prSet/>
      <dgm:spPr/>
      <dgm:t>
        <a:bodyPr/>
        <a:lstStyle/>
        <a:p>
          <a:r>
            <a:rPr lang="en-US" b="0" i="0"/>
            <a:t>AWS S3 bucket</a:t>
          </a:r>
          <a:endParaRPr lang="en-US"/>
        </a:p>
      </dgm:t>
    </dgm:pt>
    <dgm:pt modelId="{4CEEA4AC-F2C2-4826-B73F-989760E7D7F6}" type="parTrans" cxnId="{68170D62-632D-4810-ACB9-AA505069827C}">
      <dgm:prSet/>
      <dgm:spPr/>
      <dgm:t>
        <a:bodyPr/>
        <a:lstStyle/>
        <a:p>
          <a:endParaRPr lang="en-US"/>
        </a:p>
      </dgm:t>
    </dgm:pt>
    <dgm:pt modelId="{9457DBC2-B3EB-4D54-803F-1F16E13C6318}" type="sibTrans" cxnId="{68170D62-632D-4810-ACB9-AA505069827C}">
      <dgm:prSet/>
      <dgm:spPr/>
      <dgm:t>
        <a:bodyPr/>
        <a:lstStyle/>
        <a:p>
          <a:endParaRPr lang="en-US"/>
        </a:p>
      </dgm:t>
    </dgm:pt>
    <dgm:pt modelId="{51BA6D1E-8B33-4243-8C3A-47C3823EA047}">
      <dgm:prSet/>
      <dgm:spPr/>
      <dgm:t>
        <a:bodyPr/>
        <a:lstStyle/>
        <a:p>
          <a:r>
            <a:rPr lang="en-US" b="0" i="0"/>
            <a:t>AWS IAM role</a:t>
          </a:r>
          <a:endParaRPr lang="en-US"/>
        </a:p>
      </dgm:t>
    </dgm:pt>
    <dgm:pt modelId="{004260AB-A089-43D8-8C08-E61B1DF6E648}" type="parTrans" cxnId="{49C49B66-FDD9-4A6E-9B64-C10FBEEBDCAA}">
      <dgm:prSet/>
      <dgm:spPr/>
      <dgm:t>
        <a:bodyPr/>
        <a:lstStyle/>
        <a:p>
          <a:endParaRPr lang="en-US"/>
        </a:p>
      </dgm:t>
    </dgm:pt>
    <dgm:pt modelId="{E1F7E60C-7BA9-48AF-8685-AEEB36ACF186}" type="sibTrans" cxnId="{49C49B66-FDD9-4A6E-9B64-C10FBEEBDCAA}">
      <dgm:prSet/>
      <dgm:spPr/>
      <dgm:t>
        <a:bodyPr/>
        <a:lstStyle/>
        <a:p>
          <a:endParaRPr lang="en-US"/>
        </a:p>
      </dgm:t>
    </dgm:pt>
    <dgm:pt modelId="{55E40F0A-6A5A-4CD7-B714-D5C12E4376FF}">
      <dgm:prSet/>
      <dgm:spPr/>
      <dgm:t>
        <a:bodyPr/>
        <a:lstStyle/>
        <a:p>
          <a:r>
            <a:rPr lang="en-US" b="0" i="0"/>
            <a:t>AWS VPC endpoints</a:t>
          </a:r>
          <a:endParaRPr lang="en-US"/>
        </a:p>
      </dgm:t>
    </dgm:pt>
    <dgm:pt modelId="{76B9ACFD-454B-4AA6-8747-BFF6F453EDFC}" type="parTrans" cxnId="{3CAB865C-FF4E-4B39-B9AE-ACB4DB0FFAF9}">
      <dgm:prSet/>
      <dgm:spPr/>
      <dgm:t>
        <a:bodyPr/>
        <a:lstStyle/>
        <a:p>
          <a:endParaRPr lang="en-US"/>
        </a:p>
      </dgm:t>
    </dgm:pt>
    <dgm:pt modelId="{786F7741-7C1D-4469-99DC-85A46D04D514}" type="sibTrans" cxnId="{3CAB865C-FF4E-4B39-B9AE-ACB4DB0FFAF9}">
      <dgm:prSet/>
      <dgm:spPr/>
      <dgm:t>
        <a:bodyPr/>
        <a:lstStyle/>
        <a:p>
          <a:endParaRPr lang="en-US"/>
        </a:p>
      </dgm:t>
    </dgm:pt>
    <dgm:pt modelId="{9E415A79-FEF7-401D-8ABA-20C567A90B1F}">
      <dgm:prSet/>
      <dgm:spPr/>
      <dgm:t>
        <a:bodyPr/>
        <a:lstStyle/>
        <a:p>
          <a:r>
            <a:rPr lang="en-US" b="0" i="0"/>
            <a:t>AWS Sage Maker</a:t>
          </a:r>
          <a:endParaRPr lang="en-US"/>
        </a:p>
      </dgm:t>
    </dgm:pt>
    <dgm:pt modelId="{AF9C4C32-558B-4391-96D0-D34E76CA1AC1}" type="parTrans" cxnId="{E4CDDEEC-C5DA-400C-BFB4-ADDA449E3F28}">
      <dgm:prSet/>
      <dgm:spPr/>
      <dgm:t>
        <a:bodyPr/>
        <a:lstStyle/>
        <a:p>
          <a:endParaRPr lang="en-US"/>
        </a:p>
      </dgm:t>
    </dgm:pt>
    <dgm:pt modelId="{DBB6335A-1B79-415C-890C-9A9884949E49}" type="sibTrans" cxnId="{E4CDDEEC-C5DA-400C-BFB4-ADDA449E3F28}">
      <dgm:prSet/>
      <dgm:spPr/>
      <dgm:t>
        <a:bodyPr/>
        <a:lstStyle/>
        <a:p>
          <a:endParaRPr lang="en-US"/>
        </a:p>
      </dgm:t>
    </dgm:pt>
    <dgm:pt modelId="{C4C4EC1F-52A5-4E77-84AA-63E3E1A6E954}">
      <dgm:prSet/>
      <dgm:spPr/>
      <dgm:t>
        <a:bodyPr/>
        <a:lstStyle/>
        <a:p>
          <a:r>
            <a:rPr lang="en-US" b="0" i="0"/>
            <a:t>AWS Neptune</a:t>
          </a:r>
          <a:endParaRPr lang="en-US"/>
        </a:p>
      </dgm:t>
    </dgm:pt>
    <dgm:pt modelId="{6D8D55AD-91BC-47CE-8AE9-19A8FB0787FF}" type="parTrans" cxnId="{0A6D5700-4D61-41BB-ADED-5A1EA7BEC449}">
      <dgm:prSet/>
      <dgm:spPr/>
      <dgm:t>
        <a:bodyPr/>
        <a:lstStyle/>
        <a:p>
          <a:endParaRPr lang="en-US"/>
        </a:p>
      </dgm:t>
    </dgm:pt>
    <dgm:pt modelId="{BF6E9858-8DE6-4C2B-A100-420400B69875}" type="sibTrans" cxnId="{0A6D5700-4D61-41BB-ADED-5A1EA7BEC449}">
      <dgm:prSet/>
      <dgm:spPr/>
      <dgm:t>
        <a:bodyPr/>
        <a:lstStyle/>
        <a:p>
          <a:endParaRPr lang="en-US"/>
        </a:p>
      </dgm:t>
    </dgm:pt>
    <dgm:pt modelId="{BB1A5D20-4297-4F14-BE3F-C2AEC9C88260}">
      <dgm:prSet/>
      <dgm:spPr/>
      <dgm:t>
        <a:bodyPr/>
        <a:lstStyle/>
        <a:p>
          <a:r>
            <a:rPr lang="en-US" b="0" i="0"/>
            <a:t>Databricks</a:t>
          </a:r>
          <a:endParaRPr lang="en-US"/>
        </a:p>
      </dgm:t>
    </dgm:pt>
    <dgm:pt modelId="{3F11327D-C9D2-4334-B61D-55801A150782}" type="parTrans" cxnId="{A47D3CE9-F233-44DB-9105-EEA797B466DD}">
      <dgm:prSet/>
      <dgm:spPr/>
      <dgm:t>
        <a:bodyPr/>
        <a:lstStyle/>
        <a:p>
          <a:endParaRPr lang="en-US"/>
        </a:p>
      </dgm:t>
    </dgm:pt>
    <dgm:pt modelId="{4E663C9C-3840-4064-A8D4-D50B3037E82C}" type="sibTrans" cxnId="{A47D3CE9-F233-44DB-9105-EEA797B466DD}">
      <dgm:prSet/>
      <dgm:spPr/>
      <dgm:t>
        <a:bodyPr/>
        <a:lstStyle/>
        <a:p>
          <a:endParaRPr lang="en-US"/>
        </a:p>
      </dgm:t>
    </dgm:pt>
    <dgm:pt modelId="{19FF114F-2C6A-4721-96A9-3ED4593D4BDB}">
      <dgm:prSet/>
      <dgm:spPr/>
      <dgm:t>
        <a:bodyPr/>
        <a:lstStyle/>
        <a:p>
          <a:r>
            <a:rPr lang="en-US" b="0" i="0"/>
            <a:t>SQL</a:t>
          </a:r>
          <a:endParaRPr lang="en-US"/>
        </a:p>
      </dgm:t>
    </dgm:pt>
    <dgm:pt modelId="{311EAB15-66FE-4D33-85BA-B5701C71B925}" type="parTrans" cxnId="{F66FEEB6-122B-42C5-B370-08613C012E0E}">
      <dgm:prSet/>
      <dgm:spPr/>
      <dgm:t>
        <a:bodyPr/>
        <a:lstStyle/>
        <a:p>
          <a:endParaRPr lang="en-US"/>
        </a:p>
      </dgm:t>
    </dgm:pt>
    <dgm:pt modelId="{22655C05-E937-4AD3-BE1F-0AA5310A12E8}" type="sibTrans" cxnId="{F66FEEB6-122B-42C5-B370-08613C012E0E}">
      <dgm:prSet/>
      <dgm:spPr/>
      <dgm:t>
        <a:bodyPr/>
        <a:lstStyle/>
        <a:p>
          <a:endParaRPr lang="en-US"/>
        </a:p>
      </dgm:t>
    </dgm:pt>
    <dgm:pt modelId="{A86E0D1D-A8F5-4A7F-B58C-BAD385724FC9}">
      <dgm:prSet/>
      <dgm:spPr/>
      <dgm:t>
        <a:bodyPr/>
        <a:lstStyle/>
        <a:p>
          <a:r>
            <a:rPr lang="en-US" b="0" i="0"/>
            <a:t>Gremlin</a:t>
          </a:r>
          <a:endParaRPr lang="en-US"/>
        </a:p>
      </dgm:t>
    </dgm:pt>
    <dgm:pt modelId="{1E6AC378-2985-4B0E-8E2A-1F4B96A1CE3D}" type="parTrans" cxnId="{E0B2EE78-E1C5-4E05-B9DA-8CEB124C1D1F}">
      <dgm:prSet/>
      <dgm:spPr/>
      <dgm:t>
        <a:bodyPr/>
        <a:lstStyle/>
        <a:p>
          <a:endParaRPr lang="en-US"/>
        </a:p>
      </dgm:t>
    </dgm:pt>
    <dgm:pt modelId="{76014940-8274-4B01-BF33-D559EE0C4D2D}" type="sibTrans" cxnId="{E0B2EE78-E1C5-4E05-B9DA-8CEB124C1D1F}">
      <dgm:prSet/>
      <dgm:spPr/>
      <dgm:t>
        <a:bodyPr/>
        <a:lstStyle/>
        <a:p>
          <a:endParaRPr lang="en-US"/>
        </a:p>
      </dgm:t>
    </dgm:pt>
    <dgm:pt modelId="{29004F53-AFEA-49D6-B960-A9C8377237EB}" type="pres">
      <dgm:prSet presAssocID="{BB6D4172-C070-4300-B390-4A0FE13E7DD0}" presName="diagram" presStyleCnt="0">
        <dgm:presLayoutVars>
          <dgm:dir/>
          <dgm:resizeHandles val="exact"/>
        </dgm:presLayoutVars>
      </dgm:prSet>
      <dgm:spPr/>
    </dgm:pt>
    <dgm:pt modelId="{475464E4-382D-4E2E-8496-3429788A468B}" type="pres">
      <dgm:prSet presAssocID="{8646E52C-C529-410D-BA63-FF9E80D18E70}" presName="node" presStyleLbl="node1" presStyleIdx="0" presStyleCnt="8">
        <dgm:presLayoutVars>
          <dgm:bulletEnabled val="1"/>
        </dgm:presLayoutVars>
      </dgm:prSet>
      <dgm:spPr/>
    </dgm:pt>
    <dgm:pt modelId="{DC6DF4F5-7E54-4B00-A140-E96FE1DC2E65}" type="pres">
      <dgm:prSet presAssocID="{9457DBC2-B3EB-4D54-803F-1F16E13C6318}" presName="sibTrans" presStyleCnt="0"/>
      <dgm:spPr/>
    </dgm:pt>
    <dgm:pt modelId="{C1FCC40F-C51B-4162-9984-E7DEBC623A54}" type="pres">
      <dgm:prSet presAssocID="{51BA6D1E-8B33-4243-8C3A-47C3823EA047}" presName="node" presStyleLbl="node1" presStyleIdx="1" presStyleCnt="8">
        <dgm:presLayoutVars>
          <dgm:bulletEnabled val="1"/>
        </dgm:presLayoutVars>
      </dgm:prSet>
      <dgm:spPr/>
    </dgm:pt>
    <dgm:pt modelId="{9F091181-A545-4910-B008-3B0AF2E0D28A}" type="pres">
      <dgm:prSet presAssocID="{E1F7E60C-7BA9-48AF-8685-AEEB36ACF186}" presName="sibTrans" presStyleCnt="0"/>
      <dgm:spPr/>
    </dgm:pt>
    <dgm:pt modelId="{7A6E2C0E-1EFF-4B05-9121-5BA2A1E36B1A}" type="pres">
      <dgm:prSet presAssocID="{55E40F0A-6A5A-4CD7-B714-D5C12E4376FF}" presName="node" presStyleLbl="node1" presStyleIdx="2" presStyleCnt="8">
        <dgm:presLayoutVars>
          <dgm:bulletEnabled val="1"/>
        </dgm:presLayoutVars>
      </dgm:prSet>
      <dgm:spPr/>
    </dgm:pt>
    <dgm:pt modelId="{05587769-B1D6-439E-B759-8D6202C6CF51}" type="pres">
      <dgm:prSet presAssocID="{786F7741-7C1D-4469-99DC-85A46D04D514}" presName="sibTrans" presStyleCnt="0"/>
      <dgm:spPr/>
    </dgm:pt>
    <dgm:pt modelId="{6EFF023C-5F15-49A6-89E8-A43192684D9B}" type="pres">
      <dgm:prSet presAssocID="{9E415A79-FEF7-401D-8ABA-20C567A90B1F}" presName="node" presStyleLbl="node1" presStyleIdx="3" presStyleCnt="8">
        <dgm:presLayoutVars>
          <dgm:bulletEnabled val="1"/>
        </dgm:presLayoutVars>
      </dgm:prSet>
      <dgm:spPr/>
    </dgm:pt>
    <dgm:pt modelId="{D2BCE00D-51BB-4275-9E8C-FBC1E2EFE321}" type="pres">
      <dgm:prSet presAssocID="{DBB6335A-1B79-415C-890C-9A9884949E49}" presName="sibTrans" presStyleCnt="0"/>
      <dgm:spPr/>
    </dgm:pt>
    <dgm:pt modelId="{B15CF536-83FE-446D-9560-568EDA89EEFD}" type="pres">
      <dgm:prSet presAssocID="{C4C4EC1F-52A5-4E77-84AA-63E3E1A6E954}" presName="node" presStyleLbl="node1" presStyleIdx="4" presStyleCnt="8">
        <dgm:presLayoutVars>
          <dgm:bulletEnabled val="1"/>
        </dgm:presLayoutVars>
      </dgm:prSet>
      <dgm:spPr/>
    </dgm:pt>
    <dgm:pt modelId="{CF6F3B6D-036A-41E8-BD08-279EFFE1786A}" type="pres">
      <dgm:prSet presAssocID="{BF6E9858-8DE6-4C2B-A100-420400B69875}" presName="sibTrans" presStyleCnt="0"/>
      <dgm:spPr/>
    </dgm:pt>
    <dgm:pt modelId="{EDAFA831-8C3A-4BD1-8830-DF8544764AC9}" type="pres">
      <dgm:prSet presAssocID="{BB1A5D20-4297-4F14-BE3F-C2AEC9C88260}" presName="node" presStyleLbl="node1" presStyleIdx="5" presStyleCnt="8">
        <dgm:presLayoutVars>
          <dgm:bulletEnabled val="1"/>
        </dgm:presLayoutVars>
      </dgm:prSet>
      <dgm:spPr/>
    </dgm:pt>
    <dgm:pt modelId="{9A9FB3D6-10F3-4DDB-BAE5-4407413A8112}" type="pres">
      <dgm:prSet presAssocID="{4E663C9C-3840-4064-A8D4-D50B3037E82C}" presName="sibTrans" presStyleCnt="0"/>
      <dgm:spPr/>
    </dgm:pt>
    <dgm:pt modelId="{AAF21ED1-F630-41AF-822D-14577A1D46C4}" type="pres">
      <dgm:prSet presAssocID="{19FF114F-2C6A-4721-96A9-3ED4593D4BDB}" presName="node" presStyleLbl="node1" presStyleIdx="6" presStyleCnt="8">
        <dgm:presLayoutVars>
          <dgm:bulletEnabled val="1"/>
        </dgm:presLayoutVars>
      </dgm:prSet>
      <dgm:spPr/>
    </dgm:pt>
    <dgm:pt modelId="{3FEA4BD6-82E6-4D30-8A06-F7F5D4132FC0}" type="pres">
      <dgm:prSet presAssocID="{22655C05-E937-4AD3-BE1F-0AA5310A12E8}" presName="sibTrans" presStyleCnt="0"/>
      <dgm:spPr/>
    </dgm:pt>
    <dgm:pt modelId="{C2E53634-C9E3-4573-82C9-C119053C9462}" type="pres">
      <dgm:prSet presAssocID="{A86E0D1D-A8F5-4A7F-B58C-BAD385724FC9}" presName="node" presStyleLbl="node1" presStyleIdx="7" presStyleCnt="8">
        <dgm:presLayoutVars>
          <dgm:bulletEnabled val="1"/>
        </dgm:presLayoutVars>
      </dgm:prSet>
      <dgm:spPr/>
    </dgm:pt>
  </dgm:ptLst>
  <dgm:cxnLst>
    <dgm:cxn modelId="{0A6D5700-4D61-41BB-ADED-5A1EA7BEC449}" srcId="{BB6D4172-C070-4300-B390-4A0FE13E7DD0}" destId="{C4C4EC1F-52A5-4E77-84AA-63E3E1A6E954}" srcOrd="4" destOrd="0" parTransId="{6D8D55AD-91BC-47CE-8AE9-19A8FB0787FF}" sibTransId="{BF6E9858-8DE6-4C2B-A100-420400B69875}"/>
    <dgm:cxn modelId="{8B36A306-8FBD-4C43-B183-F7B124528E70}" type="presOf" srcId="{8646E52C-C529-410D-BA63-FF9E80D18E70}" destId="{475464E4-382D-4E2E-8496-3429788A468B}" srcOrd="0" destOrd="0" presId="urn:microsoft.com/office/officeart/2005/8/layout/default"/>
    <dgm:cxn modelId="{3DCD2327-37A5-494D-A3F9-88383B5FA849}" type="presOf" srcId="{C4C4EC1F-52A5-4E77-84AA-63E3E1A6E954}" destId="{B15CF536-83FE-446D-9560-568EDA89EEFD}" srcOrd="0" destOrd="0" presId="urn:microsoft.com/office/officeart/2005/8/layout/default"/>
    <dgm:cxn modelId="{4CE36139-6D80-4BEE-8241-830304EF40D3}" type="presOf" srcId="{BB1A5D20-4297-4F14-BE3F-C2AEC9C88260}" destId="{EDAFA831-8C3A-4BD1-8830-DF8544764AC9}" srcOrd="0" destOrd="0" presId="urn:microsoft.com/office/officeart/2005/8/layout/default"/>
    <dgm:cxn modelId="{3CAB865C-FF4E-4B39-B9AE-ACB4DB0FFAF9}" srcId="{BB6D4172-C070-4300-B390-4A0FE13E7DD0}" destId="{55E40F0A-6A5A-4CD7-B714-D5C12E4376FF}" srcOrd="2" destOrd="0" parTransId="{76B9ACFD-454B-4AA6-8747-BFF6F453EDFC}" sibTransId="{786F7741-7C1D-4469-99DC-85A46D04D514}"/>
    <dgm:cxn modelId="{68170D62-632D-4810-ACB9-AA505069827C}" srcId="{BB6D4172-C070-4300-B390-4A0FE13E7DD0}" destId="{8646E52C-C529-410D-BA63-FF9E80D18E70}" srcOrd="0" destOrd="0" parTransId="{4CEEA4AC-F2C2-4826-B73F-989760E7D7F6}" sibTransId="{9457DBC2-B3EB-4D54-803F-1F16E13C6318}"/>
    <dgm:cxn modelId="{49C49B66-FDD9-4A6E-9B64-C10FBEEBDCAA}" srcId="{BB6D4172-C070-4300-B390-4A0FE13E7DD0}" destId="{51BA6D1E-8B33-4243-8C3A-47C3823EA047}" srcOrd="1" destOrd="0" parTransId="{004260AB-A089-43D8-8C08-E61B1DF6E648}" sibTransId="{E1F7E60C-7BA9-48AF-8685-AEEB36ACF186}"/>
    <dgm:cxn modelId="{675F9050-259F-46AA-B391-5B5B8260B20B}" type="presOf" srcId="{51BA6D1E-8B33-4243-8C3A-47C3823EA047}" destId="{C1FCC40F-C51B-4162-9984-E7DEBC623A54}" srcOrd="0" destOrd="0" presId="urn:microsoft.com/office/officeart/2005/8/layout/default"/>
    <dgm:cxn modelId="{E0B2EE78-E1C5-4E05-B9DA-8CEB124C1D1F}" srcId="{BB6D4172-C070-4300-B390-4A0FE13E7DD0}" destId="{A86E0D1D-A8F5-4A7F-B58C-BAD385724FC9}" srcOrd="7" destOrd="0" parTransId="{1E6AC378-2985-4B0E-8E2A-1F4B96A1CE3D}" sibTransId="{76014940-8274-4B01-BF33-D559EE0C4D2D}"/>
    <dgm:cxn modelId="{B0599D9D-564A-4A98-8DBA-3AB017B795AA}" type="presOf" srcId="{BB6D4172-C070-4300-B390-4A0FE13E7DD0}" destId="{29004F53-AFEA-49D6-B960-A9C8377237EB}" srcOrd="0" destOrd="0" presId="urn:microsoft.com/office/officeart/2005/8/layout/default"/>
    <dgm:cxn modelId="{4D95D9A5-2655-43E5-98AF-3A75D2E6D703}" type="presOf" srcId="{9E415A79-FEF7-401D-8ABA-20C567A90B1F}" destId="{6EFF023C-5F15-49A6-89E8-A43192684D9B}" srcOrd="0" destOrd="0" presId="urn:microsoft.com/office/officeart/2005/8/layout/default"/>
    <dgm:cxn modelId="{F66FEEB6-122B-42C5-B370-08613C012E0E}" srcId="{BB6D4172-C070-4300-B390-4A0FE13E7DD0}" destId="{19FF114F-2C6A-4721-96A9-3ED4593D4BDB}" srcOrd="6" destOrd="0" parTransId="{311EAB15-66FE-4D33-85BA-B5701C71B925}" sibTransId="{22655C05-E937-4AD3-BE1F-0AA5310A12E8}"/>
    <dgm:cxn modelId="{9FFC60CA-E4D6-4975-AAAD-D4825A5FD464}" type="presOf" srcId="{19FF114F-2C6A-4721-96A9-3ED4593D4BDB}" destId="{AAF21ED1-F630-41AF-822D-14577A1D46C4}" srcOrd="0" destOrd="0" presId="urn:microsoft.com/office/officeart/2005/8/layout/default"/>
    <dgm:cxn modelId="{C7E0D4D1-2FD3-4D51-80FD-AAF1B257E2FC}" type="presOf" srcId="{55E40F0A-6A5A-4CD7-B714-D5C12E4376FF}" destId="{7A6E2C0E-1EFF-4B05-9121-5BA2A1E36B1A}" srcOrd="0" destOrd="0" presId="urn:microsoft.com/office/officeart/2005/8/layout/default"/>
    <dgm:cxn modelId="{E49340E6-FF8C-4B12-986D-D900395C6FD2}" type="presOf" srcId="{A86E0D1D-A8F5-4A7F-B58C-BAD385724FC9}" destId="{C2E53634-C9E3-4573-82C9-C119053C9462}" srcOrd="0" destOrd="0" presId="urn:microsoft.com/office/officeart/2005/8/layout/default"/>
    <dgm:cxn modelId="{A47D3CE9-F233-44DB-9105-EEA797B466DD}" srcId="{BB6D4172-C070-4300-B390-4A0FE13E7DD0}" destId="{BB1A5D20-4297-4F14-BE3F-C2AEC9C88260}" srcOrd="5" destOrd="0" parTransId="{3F11327D-C9D2-4334-B61D-55801A150782}" sibTransId="{4E663C9C-3840-4064-A8D4-D50B3037E82C}"/>
    <dgm:cxn modelId="{E4CDDEEC-C5DA-400C-BFB4-ADDA449E3F28}" srcId="{BB6D4172-C070-4300-B390-4A0FE13E7DD0}" destId="{9E415A79-FEF7-401D-8ABA-20C567A90B1F}" srcOrd="3" destOrd="0" parTransId="{AF9C4C32-558B-4391-96D0-D34E76CA1AC1}" sibTransId="{DBB6335A-1B79-415C-890C-9A9884949E49}"/>
    <dgm:cxn modelId="{F73948A8-246C-47EF-A1D0-C7931EB2BD34}" type="presParOf" srcId="{29004F53-AFEA-49D6-B960-A9C8377237EB}" destId="{475464E4-382D-4E2E-8496-3429788A468B}" srcOrd="0" destOrd="0" presId="urn:microsoft.com/office/officeart/2005/8/layout/default"/>
    <dgm:cxn modelId="{9AF650A6-6D4B-445D-8E2B-8E14BE6CE559}" type="presParOf" srcId="{29004F53-AFEA-49D6-B960-A9C8377237EB}" destId="{DC6DF4F5-7E54-4B00-A140-E96FE1DC2E65}" srcOrd="1" destOrd="0" presId="urn:microsoft.com/office/officeart/2005/8/layout/default"/>
    <dgm:cxn modelId="{DBAA73BB-8926-4C56-9D2F-D7716D681EEF}" type="presParOf" srcId="{29004F53-AFEA-49D6-B960-A9C8377237EB}" destId="{C1FCC40F-C51B-4162-9984-E7DEBC623A54}" srcOrd="2" destOrd="0" presId="urn:microsoft.com/office/officeart/2005/8/layout/default"/>
    <dgm:cxn modelId="{4F54F1BA-6EF7-4A86-A093-3C9F121625CF}" type="presParOf" srcId="{29004F53-AFEA-49D6-B960-A9C8377237EB}" destId="{9F091181-A545-4910-B008-3B0AF2E0D28A}" srcOrd="3" destOrd="0" presId="urn:microsoft.com/office/officeart/2005/8/layout/default"/>
    <dgm:cxn modelId="{85A90641-A121-4799-A756-B1BFC909E07F}" type="presParOf" srcId="{29004F53-AFEA-49D6-B960-A9C8377237EB}" destId="{7A6E2C0E-1EFF-4B05-9121-5BA2A1E36B1A}" srcOrd="4" destOrd="0" presId="urn:microsoft.com/office/officeart/2005/8/layout/default"/>
    <dgm:cxn modelId="{E75C90D8-5373-4EBA-9982-A4E8A003EC0D}" type="presParOf" srcId="{29004F53-AFEA-49D6-B960-A9C8377237EB}" destId="{05587769-B1D6-439E-B759-8D6202C6CF51}" srcOrd="5" destOrd="0" presId="urn:microsoft.com/office/officeart/2005/8/layout/default"/>
    <dgm:cxn modelId="{385FD087-A9E3-4ED2-A336-8C2EEC8CA44D}" type="presParOf" srcId="{29004F53-AFEA-49D6-B960-A9C8377237EB}" destId="{6EFF023C-5F15-49A6-89E8-A43192684D9B}" srcOrd="6" destOrd="0" presId="urn:microsoft.com/office/officeart/2005/8/layout/default"/>
    <dgm:cxn modelId="{307A6C2B-C6D8-4C7B-8AA2-21FE4DA32E6E}" type="presParOf" srcId="{29004F53-AFEA-49D6-B960-A9C8377237EB}" destId="{D2BCE00D-51BB-4275-9E8C-FBC1E2EFE321}" srcOrd="7" destOrd="0" presId="urn:microsoft.com/office/officeart/2005/8/layout/default"/>
    <dgm:cxn modelId="{5D5CE8F3-9E4A-4003-9420-543EE1EC92DC}" type="presParOf" srcId="{29004F53-AFEA-49D6-B960-A9C8377237EB}" destId="{B15CF536-83FE-446D-9560-568EDA89EEFD}" srcOrd="8" destOrd="0" presId="urn:microsoft.com/office/officeart/2005/8/layout/default"/>
    <dgm:cxn modelId="{EF400B82-EF02-4E89-9955-77CA98ABFA4B}" type="presParOf" srcId="{29004F53-AFEA-49D6-B960-A9C8377237EB}" destId="{CF6F3B6D-036A-41E8-BD08-279EFFE1786A}" srcOrd="9" destOrd="0" presId="urn:microsoft.com/office/officeart/2005/8/layout/default"/>
    <dgm:cxn modelId="{80C31A1B-10D3-4F7E-94AA-A1ACD27A954E}" type="presParOf" srcId="{29004F53-AFEA-49D6-B960-A9C8377237EB}" destId="{EDAFA831-8C3A-4BD1-8830-DF8544764AC9}" srcOrd="10" destOrd="0" presId="urn:microsoft.com/office/officeart/2005/8/layout/default"/>
    <dgm:cxn modelId="{103415F9-07CE-4137-B7DD-39BEFFC18765}" type="presParOf" srcId="{29004F53-AFEA-49D6-B960-A9C8377237EB}" destId="{9A9FB3D6-10F3-4DDB-BAE5-4407413A8112}" srcOrd="11" destOrd="0" presId="urn:microsoft.com/office/officeart/2005/8/layout/default"/>
    <dgm:cxn modelId="{952188EE-094D-46C6-9742-9E9C9F614C83}" type="presParOf" srcId="{29004F53-AFEA-49D6-B960-A9C8377237EB}" destId="{AAF21ED1-F630-41AF-822D-14577A1D46C4}" srcOrd="12" destOrd="0" presId="urn:microsoft.com/office/officeart/2005/8/layout/default"/>
    <dgm:cxn modelId="{BB14AFB9-7390-469B-84FA-A573C986677D}" type="presParOf" srcId="{29004F53-AFEA-49D6-B960-A9C8377237EB}" destId="{3FEA4BD6-82E6-4D30-8A06-F7F5D4132FC0}" srcOrd="13" destOrd="0" presId="urn:microsoft.com/office/officeart/2005/8/layout/default"/>
    <dgm:cxn modelId="{DC781CC2-CFEF-4175-B8C6-2C5B18CF7DC9}" type="presParOf" srcId="{29004F53-AFEA-49D6-B960-A9C8377237EB}" destId="{C2E53634-C9E3-4573-82C9-C119053C946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B7E05D-C8C0-4F92-AE5F-FFA4D297D5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9A0EC7-EC00-4083-9055-05E8914555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Integrity</a:t>
          </a:r>
          <a:endParaRPr lang="en-US"/>
        </a:p>
      </dgm:t>
    </dgm:pt>
    <dgm:pt modelId="{2DAC49B3-D223-45B1-907E-67979FC5BFDC}" type="parTrans" cxnId="{C9CBAED5-8521-404C-B1DF-67D10BB7BE84}">
      <dgm:prSet/>
      <dgm:spPr/>
      <dgm:t>
        <a:bodyPr/>
        <a:lstStyle/>
        <a:p>
          <a:endParaRPr lang="en-US"/>
        </a:p>
      </dgm:t>
    </dgm:pt>
    <dgm:pt modelId="{C519336A-E5CC-4240-8FC5-5E57B80EAB6F}" type="sibTrans" cxnId="{C9CBAED5-8521-404C-B1DF-67D10BB7BE84}">
      <dgm:prSet/>
      <dgm:spPr/>
      <dgm:t>
        <a:bodyPr/>
        <a:lstStyle/>
        <a:p>
          <a:endParaRPr lang="en-US"/>
        </a:p>
      </dgm:t>
    </dgm:pt>
    <dgm:pt modelId="{FD7C686A-4CF6-46AF-9638-A81CCC2A0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Performance</a:t>
          </a:r>
          <a:endParaRPr lang="en-US"/>
        </a:p>
      </dgm:t>
    </dgm:pt>
    <dgm:pt modelId="{2A9ACA2E-9C08-491B-9060-32685B9165AB}" type="parTrans" cxnId="{01CF63AA-3304-4FCA-BA20-9FD57693B3E0}">
      <dgm:prSet/>
      <dgm:spPr/>
      <dgm:t>
        <a:bodyPr/>
        <a:lstStyle/>
        <a:p>
          <a:endParaRPr lang="en-US"/>
        </a:p>
      </dgm:t>
    </dgm:pt>
    <dgm:pt modelId="{BB91D11B-C383-48FB-B231-508AE3476894}" type="sibTrans" cxnId="{01CF63AA-3304-4FCA-BA20-9FD57693B3E0}">
      <dgm:prSet/>
      <dgm:spPr/>
      <dgm:t>
        <a:bodyPr/>
        <a:lstStyle/>
        <a:p>
          <a:endParaRPr lang="en-US"/>
        </a:p>
      </dgm:t>
    </dgm:pt>
    <dgm:pt modelId="{56893CD0-9ECE-4F5F-ABCA-21517CA244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Efficiency</a:t>
          </a:r>
          <a:endParaRPr lang="en-US"/>
        </a:p>
      </dgm:t>
    </dgm:pt>
    <dgm:pt modelId="{243845C7-2A82-46CB-A7D4-8290B135A626}" type="parTrans" cxnId="{CE53450E-9C70-4FA1-8086-FD3F7F5E669C}">
      <dgm:prSet/>
      <dgm:spPr/>
      <dgm:t>
        <a:bodyPr/>
        <a:lstStyle/>
        <a:p>
          <a:endParaRPr lang="en-US"/>
        </a:p>
      </dgm:t>
    </dgm:pt>
    <dgm:pt modelId="{B1B28674-7365-4D3E-B55A-17C3F508BD91}" type="sibTrans" cxnId="{CE53450E-9C70-4FA1-8086-FD3F7F5E669C}">
      <dgm:prSet/>
      <dgm:spPr/>
      <dgm:t>
        <a:bodyPr/>
        <a:lstStyle/>
        <a:p>
          <a:endParaRPr lang="en-US"/>
        </a:p>
      </dgm:t>
    </dgm:pt>
    <dgm:pt modelId="{4677ED45-28B2-41D1-A711-F0063ADEE4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Scalability</a:t>
          </a:r>
          <a:endParaRPr lang="en-US"/>
        </a:p>
      </dgm:t>
    </dgm:pt>
    <dgm:pt modelId="{8268FDDB-A5A6-4416-BB00-2F51CD6987FE}" type="parTrans" cxnId="{8C3E1894-1D10-46BD-8B0E-6BE9B7FA70C2}">
      <dgm:prSet/>
      <dgm:spPr/>
      <dgm:t>
        <a:bodyPr/>
        <a:lstStyle/>
        <a:p>
          <a:endParaRPr lang="en-US"/>
        </a:p>
      </dgm:t>
    </dgm:pt>
    <dgm:pt modelId="{76A7A48B-6DEE-4626-8E8C-92BAA154011D}" type="sibTrans" cxnId="{8C3E1894-1D10-46BD-8B0E-6BE9B7FA70C2}">
      <dgm:prSet/>
      <dgm:spPr/>
      <dgm:t>
        <a:bodyPr/>
        <a:lstStyle/>
        <a:p>
          <a:endParaRPr lang="en-US"/>
        </a:p>
      </dgm:t>
    </dgm:pt>
    <dgm:pt modelId="{666107DB-45DC-49B8-B9C3-348FD2185718}" type="pres">
      <dgm:prSet presAssocID="{89B7E05D-C8C0-4F92-AE5F-FFA4D297D545}" presName="root" presStyleCnt="0">
        <dgm:presLayoutVars>
          <dgm:dir/>
          <dgm:resizeHandles val="exact"/>
        </dgm:presLayoutVars>
      </dgm:prSet>
      <dgm:spPr/>
    </dgm:pt>
    <dgm:pt modelId="{A3C6C6B3-8EED-4511-8390-9C5476E5ACD6}" type="pres">
      <dgm:prSet presAssocID="{D49A0EC7-EC00-4083-9055-05E8914555DC}" presName="compNode" presStyleCnt="0"/>
      <dgm:spPr/>
    </dgm:pt>
    <dgm:pt modelId="{3B3FD008-4496-426D-BBCD-A72AA3C9677B}" type="pres">
      <dgm:prSet presAssocID="{D49A0EC7-EC00-4083-9055-05E8914555DC}" presName="bgRect" presStyleLbl="bgShp" presStyleIdx="0" presStyleCnt="4"/>
      <dgm:spPr/>
    </dgm:pt>
    <dgm:pt modelId="{F3D7D3A3-6791-4B42-BC12-F0AAFB3CBCBC}" type="pres">
      <dgm:prSet presAssocID="{D49A0EC7-EC00-4083-9055-05E8914555D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3664C8B-D5B2-4BAD-B4A6-1BD10C2008F5}" type="pres">
      <dgm:prSet presAssocID="{D49A0EC7-EC00-4083-9055-05E8914555DC}" presName="spaceRect" presStyleCnt="0"/>
      <dgm:spPr/>
    </dgm:pt>
    <dgm:pt modelId="{6DFECFDF-DB79-40C8-B281-A150D1635DE9}" type="pres">
      <dgm:prSet presAssocID="{D49A0EC7-EC00-4083-9055-05E8914555DC}" presName="parTx" presStyleLbl="revTx" presStyleIdx="0" presStyleCnt="4">
        <dgm:presLayoutVars>
          <dgm:chMax val="0"/>
          <dgm:chPref val="0"/>
        </dgm:presLayoutVars>
      </dgm:prSet>
      <dgm:spPr/>
    </dgm:pt>
    <dgm:pt modelId="{E835BA91-78B7-4716-8267-773F1AD98812}" type="pres">
      <dgm:prSet presAssocID="{C519336A-E5CC-4240-8FC5-5E57B80EAB6F}" presName="sibTrans" presStyleCnt="0"/>
      <dgm:spPr/>
    </dgm:pt>
    <dgm:pt modelId="{9230A0DE-F3F7-4311-B1F7-A264F02D3E07}" type="pres">
      <dgm:prSet presAssocID="{FD7C686A-4CF6-46AF-9638-A81CCC2A022E}" presName="compNode" presStyleCnt="0"/>
      <dgm:spPr/>
    </dgm:pt>
    <dgm:pt modelId="{915EF03C-761D-49E6-9F72-37EBE32D2728}" type="pres">
      <dgm:prSet presAssocID="{FD7C686A-4CF6-46AF-9638-A81CCC2A022E}" presName="bgRect" presStyleLbl="bgShp" presStyleIdx="1" presStyleCnt="4"/>
      <dgm:spPr/>
    </dgm:pt>
    <dgm:pt modelId="{D0F37CDD-B523-4B0F-9B99-14590CAC0241}" type="pres">
      <dgm:prSet presAssocID="{FD7C686A-4CF6-46AF-9638-A81CCC2A022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4CD8387-6E92-4AFC-AF8C-43CAC70552E6}" type="pres">
      <dgm:prSet presAssocID="{FD7C686A-4CF6-46AF-9638-A81CCC2A022E}" presName="spaceRect" presStyleCnt="0"/>
      <dgm:spPr/>
    </dgm:pt>
    <dgm:pt modelId="{31763FDD-656D-495F-8891-92845BB4582A}" type="pres">
      <dgm:prSet presAssocID="{FD7C686A-4CF6-46AF-9638-A81CCC2A022E}" presName="parTx" presStyleLbl="revTx" presStyleIdx="1" presStyleCnt="4">
        <dgm:presLayoutVars>
          <dgm:chMax val="0"/>
          <dgm:chPref val="0"/>
        </dgm:presLayoutVars>
      </dgm:prSet>
      <dgm:spPr/>
    </dgm:pt>
    <dgm:pt modelId="{A65FD523-1ABC-4AB5-9315-165302157534}" type="pres">
      <dgm:prSet presAssocID="{BB91D11B-C383-48FB-B231-508AE3476894}" presName="sibTrans" presStyleCnt="0"/>
      <dgm:spPr/>
    </dgm:pt>
    <dgm:pt modelId="{FEEDC507-9E27-4936-85EB-C8392D9D1653}" type="pres">
      <dgm:prSet presAssocID="{56893CD0-9ECE-4F5F-ABCA-21517CA24475}" presName="compNode" presStyleCnt="0"/>
      <dgm:spPr/>
    </dgm:pt>
    <dgm:pt modelId="{EA384ABA-745C-4845-A6BB-C3B210382450}" type="pres">
      <dgm:prSet presAssocID="{56893CD0-9ECE-4F5F-ABCA-21517CA24475}" presName="bgRect" presStyleLbl="bgShp" presStyleIdx="2" presStyleCnt="4"/>
      <dgm:spPr/>
    </dgm:pt>
    <dgm:pt modelId="{9FBC1944-9480-4828-896E-73350BB837E5}" type="pres">
      <dgm:prSet presAssocID="{56893CD0-9ECE-4F5F-ABCA-21517CA2447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7DF6FB1-0870-47EA-9665-9D2C45A20EAC}" type="pres">
      <dgm:prSet presAssocID="{56893CD0-9ECE-4F5F-ABCA-21517CA24475}" presName="spaceRect" presStyleCnt="0"/>
      <dgm:spPr/>
    </dgm:pt>
    <dgm:pt modelId="{2BBA1FD6-8EC4-42FC-82EF-06D1975ADBC5}" type="pres">
      <dgm:prSet presAssocID="{56893CD0-9ECE-4F5F-ABCA-21517CA24475}" presName="parTx" presStyleLbl="revTx" presStyleIdx="2" presStyleCnt="4">
        <dgm:presLayoutVars>
          <dgm:chMax val="0"/>
          <dgm:chPref val="0"/>
        </dgm:presLayoutVars>
      </dgm:prSet>
      <dgm:spPr/>
    </dgm:pt>
    <dgm:pt modelId="{AE3F4BA1-4B92-46EC-A75A-84E0921229C3}" type="pres">
      <dgm:prSet presAssocID="{B1B28674-7365-4D3E-B55A-17C3F508BD91}" presName="sibTrans" presStyleCnt="0"/>
      <dgm:spPr/>
    </dgm:pt>
    <dgm:pt modelId="{1193C4B9-E9BF-4B3A-8AB5-C31202CDF452}" type="pres">
      <dgm:prSet presAssocID="{4677ED45-28B2-41D1-A711-F0063ADEE457}" presName="compNode" presStyleCnt="0"/>
      <dgm:spPr/>
    </dgm:pt>
    <dgm:pt modelId="{33E463BD-7F00-4254-94D6-BACE6B8DF6D8}" type="pres">
      <dgm:prSet presAssocID="{4677ED45-28B2-41D1-A711-F0063ADEE457}" presName="bgRect" presStyleLbl="bgShp" presStyleIdx="3" presStyleCnt="4"/>
      <dgm:spPr/>
    </dgm:pt>
    <dgm:pt modelId="{7B8EAA72-640E-4AA0-892D-077C4A1870E5}" type="pres">
      <dgm:prSet presAssocID="{4677ED45-28B2-41D1-A711-F0063ADEE4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FE339DA-008E-4E25-B39E-5B4BF0CB20D8}" type="pres">
      <dgm:prSet presAssocID="{4677ED45-28B2-41D1-A711-F0063ADEE457}" presName="spaceRect" presStyleCnt="0"/>
      <dgm:spPr/>
    </dgm:pt>
    <dgm:pt modelId="{243D2FA6-DB4D-44F9-834A-C3E400B79F02}" type="pres">
      <dgm:prSet presAssocID="{4677ED45-28B2-41D1-A711-F0063ADEE4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BB930A-7838-46E7-9D31-BF6CECAF31D3}" type="presOf" srcId="{FD7C686A-4CF6-46AF-9638-A81CCC2A022E}" destId="{31763FDD-656D-495F-8891-92845BB4582A}" srcOrd="0" destOrd="0" presId="urn:microsoft.com/office/officeart/2018/2/layout/IconVerticalSolidList"/>
    <dgm:cxn modelId="{CE53450E-9C70-4FA1-8086-FD3F7F5E669C}" srcId="{89B7E05D-C8C0-4F92-AE5F-FFA4D297D545}" destId="{56893CD0-9ECE-4F5F-ABCA-21517CA24475}" srcOrd="2" destOrd="0" parTransId="{243845C7-2A82-46CB-A7D4-8290B135A626}" sibTransId="{B1B28674-7365-4D3E-B55A-17C3F508BD91}"/>
    <dgm:cxn modelId="{DD215570-6010-4512-AD3D-067E54790650}" type="presOf" srcId="{89B7E05D-C8C0-4F92-AE5F-FFA4D297D545}" destId="{666107DB-45DC-49B8-B9C3-348FD2185718}" srcOrd="0" destOrd="0" presId="urn:microsoft.com/office/officeart/2018/2/layout/IconVerticalSolidList"/>
    <dgm:cxn modelId="{CADFBA90-A46B-4A6E-AACB-B4FBC457A065}" type="presOf" srcId="{4677ED45-28B2-41D1-A711-F0063ADEE457}" destId="{243D2FA6-DB4D-44F9-834A-C3E400B79F02}" srcOrd="0" destOrd="0" presId="urn:microsoft.com/office/officeart/2018/2/layout/IconVerticalSolidList"/>
    <dgm:cxn modelId="{8C3E1894-1D10-46BD-8B0E-6BE9B7FA70C2}" srcId="{89B7E05D-C8C0-4F92-AE5F-FFA4D297D545}" destId="{4677ED45-28B2-41D1-A711-F0063ADEE457}" srcOrd="3" destOrd="0" parTransId="{8268FDDB-A5A6-4416-BB00-2F51CD6987FE}" sibTransId="{76A7A48B-6DEE-4626-8E8C-92BAA154011D}"/>
    <dgm:cxn modelId="{01CF63AA-3304-4FCA-BA20-9FD57693B3E0}" srcId="{89B7E05D-C8C0-4F92-AE5F-FFA4D297D545}" destId="{FD7C686A-4CF6-46AF-9638-A81CCC2A022E}" srcOrd="1" destOrd="0" parTransId="{2A9ACA2E-9C08-491B-9060-32685B9165AB}" sibTransId="{BB91D11B-C383-48FB-B231-508AE3476894}"/>
    <dgm:cxn modelId="{B4C679BF-6335-4912-9C6E-1B9A8A51A56C}" type="presOf" srcId="{56893CD0-9ECE-4F5F-ABCA-21517CA24475}" destId="{2BBA1FD6-8EC4-42FC-82EF-06D1975ADBC5}" srcOrd="0" destOrd="0" presId="urn:microsoft.com/office/officeart/2018/2/layout/IconVerticalSolidList"/>
    <dgm:cxn modelId="{467F2DC7-1294-4E37-B737-81E9F7F4E9BF}" type="presOf" srcId="{D49A0EC7-EC00-4083-9055-05E8914555DC}" destId="{6DFECFDF-DB79-40C8-B281-A150D1635DE9}" srcOrd="0" destOrd="0" presId="urn:microsoft.com/office/officeart/2018/2/layout/IconVerticalSolidList"/>
    <dgm:cxn modelId="{C9CBAED5-8521-404C-B1DF-67D10BB7BE84}" srcId="{89B7E05D-C8C0-4F92-AE5F-FFA4D297D545}" destId="{D49A0EC7-EC00-4083-9055-05E8914555DC}" srcOrd="0" destOrd="0" parTransId="{2DAC49B3-D223-45B1-907E-67979FC5BFDC}" sibTransId="{C519336A-E5CC-4240-8FC5-5E57B80EAB6F}"/>
    <dgm:cxn modelId="{A99F9458-DC14-4121-B6A8-024D58D4157D}" type="presParOf" srcId="{666107DB-45DC-49B8-B9C3-348FD2185718}" destId="{A3C6C6B3-8EED-4511-8390-9C5476E5ACD6}" srcOrd="0" destOrd="0" presId="urn:microsoft.com/office/officeart/2018/2/layout/IconVerticalSolidList"/>
    <dgm:cxn modelId="{E384565F-9833-45A6-93B0-818F6525056A}" type="presParOf" srcId="{A3C6C6B3-8EED-4511-8390-9C5476E5ACD6}" destId="{3B3FD008-4496-426D-BBCD-A72AA3C9677B}" srcOrd="0" destOrd="0" presId="urn:microsoft.com/office/officeart/2018/2/layout/IconVerticalSolidList"/>
    <dgm:cxn modelId="{F921C79B-FC65-4AC9-92CB-74A3D683BA70}" type="presParOf" srcId="{A3C6C6B3-8EED-4511-8390-9C5476E5ACD6}" destId="{F3D7D3A3-6791-4B42-BC12-F0AAFB3CBCBC}" srcOrd="1" destOrd="0" presId="urn:microsoft.com/office/officeart/2018/2/layout/IconVerticalSolidList"/>
    <dgm:cxn modelId="{71DA3EFF-C8C9-4311-9D96-19D9C41C28FA}" type="presParOf" srcId="{A3C6C6B3-8EED-4511-8390-9C5476E5ACD6}" destId="{B3664C8B-D5B2-4BAD-B4A6-1BD10C2008F5}" srcOrd="2" destOrd="0" presId="urn:microsoft.com/office/officeart/2018/2/layout/IconVerticalSolidList"/>
    <dgm:cxn modelId="{0CC5F88B-3C53-468A-B270-BCC3CE6308C4}" type="presParOf" srcId="{A3C6C6B3-8EED-4511-8390-9C5476E5ACD6}" destId="{6DFECFDF-DB79-40C8-B281-A150D1635DE9}" srcOrd="3" destOrd="0" presId="urn:microsoft.com/office/officeart/2018/2/layout/IconVerticalSolidList"/>
    <dgm:cxn modelId="{2B1B4AD8-6B0E-42AD-9636-5ADAD3289F65}" type="presParOf" srcId="{666107DB-45DC-49B8-B9C3-348FD2185718}" destId="{E835BA91-78B7-4716-8267-773F1AD98812}" srcOrd="1" destOrd="0" presId="urn:microsoft.com/office/officeart/2018/2/layout/IconVerticalSolidList"/>
    <dgm:cxn modelId="{1E661932-F6D2-4528-BA70-F1CA6BCDC5A0}" type="presParOf" srcId="{666107DB-45DC-49B8-B9C3-348FD2185718}" destId="{9230A0DE-F3F7-4311-B1F7-A264F02D3E07}" srcOrd="2" destOrd="0" presId="urn:microsoft.com/office/officeart/2018/2/layout/IconVerticalSolidList"/>
    <dgm:cxn modelId="{3F53A11A-54BE-47B2-B2A6-AF5ED6424750}" type="presParOf" srcId="{9230A0DE-F3F7-4311-B1F7-A264F02D3E07}" destId="{915EF03C-761D-49E6-9F72-37EBE32D2728}" srcOrd="0" destOrd="0" presId="urn:microsoft.com/office/officeart/2018/2/layout/IconVerticalSolidList"/>
    <dgm:cxn modelId="{E093323D-A1C2-4C0C-8DAC-554F6604AA34}" type="presParOf" srcId="{9230A0DE-F3F7-4311-B1F7-A264F02D3E07}" destId="{D0F37CDD-B523-4B0F-9B99-14590CAC0241}" srcOrd="1" destOrd="0" presId="urn:microsoft.com/office/officeart/2018/2/layout/IconVerticalSolidList"/>
    <dgm:cxn modelId="{E3B2225E-04E0-4360-84C4-756BDFCFBE54}" type="presParOf" srcId="{9230A0DE-F3F7-4311-B1F7-A264F02D3E07}" destId="{B4CD8387-6E92-4AFC-AF8C-43CAC70552E6}" srcOrd="2" destOrd="0" presId="urn:microsoft.com/office/officeart/2018/2/layout/IconVerticalSolidList"/>
    <dgm:cxn modelId="{04B0A521-1DD9-4775-9A8B-241060403E62}" type="presParOf" srcId="{9230A0DE-F3F7-4311-B1F7-A264F02D3E07}" destId="{31763FDD-656D-495F-8891-92845BB4582A}" srcOrd="3" destOrd="0" presId="urn:microsoft.com/office/officeart/2018/2/layout/IconVerticalSolidList"/>
    <dgm:cxn modelId="{4020D5BB-E439-4746-913C-2C1A1AB19C37}" type="presParOf" srcId="{666107DB-45DC-49B8-B9C3-348FD2185718}" destId="{A65FD523-1ABC-4AB5-9315-165302157534}" srcOrd="3" destOrd="0" presId="urn:microsoft.com/office/officeart/2018/2/layout/IconVerticalSolidList"/>
    <dgm:cxn modelId="{D7E3103B-EFC8-4C93-BB69-9153A904078B}" type="presParOf" srcId="{666107DB-45DC-49B8-B9C3-348FD2185718}" destId="{FEEDC507-9E27-4936-85EB-C8392D9D1653}" srcOrd="4" destOrd="0" presId="urn:microsoft.com/office/officeart/2018/2/layout/IconVerticalSolidList"/>
    <dgm:cxn modelId="{736B1279-CAE0-4A73-B6EE-80A00D7AC988}" type="presParOf" srcId="{FEEDC507-9E27-4936-85EB-C8392D9D1653}" destId="{EA384ABA-745C-4845-A6BB-C3B210382450}" srcOrd="0" destOrd="0" presId="urn:microsoft.com/office/officeart/2018/2/layout/IconVerticalSolidList"/>
    <dgm:cxn modelId="{E5B3A62E-FCD7-41B4-AAF9-1CF265870604}" type="presParOf" srcId="{FEEDC507-9E27-4936-85EB-C8392D9D1653}" destId="{9FBC1944-9480-4828-896E-73350BB837E5}" srcOrd="1" destOrd="0" presId="urn:microsoft.com/office/officeart/2018/2/layout/IconVerticalSolidList"/>
    <dgm:cxn modelId="{B0899691-0425-4CBC-9676-42682C6251E5}" type="presParOf" srcId="{FEEDC507-9E27-4936-85EB-C8392D9D1653}" destId="{97DF6FB1-0870-47EA-9665-9D2C45A20EAC}" srcOrd="2" destOrd="0" presId="urn:microsoft.com/office/officeart/2018/2/layout/IconVerticalSolidList"/>
    <dgm:cxn modelId="{512A1BFF-A41C-4657-B3D5-EB426063A494}" type="presParOf" srcId="{FEEDC507-9E27-4936-85EB-C8392D9D1653}" destId="{2BBA1FD6-8EC4-42FC-82EF-06D1975ADBC5}" srcOrd="3" destOrd="0" presId="urn:microsoft.com/office/officeart/2018/2/layout/IconVerticalSolidList"/>
    <dgm:cxn modelId="{6F5826A0-E44F-4CFB-8442-9ABA189EA664}" type="presParOf" srcId="{666107DB-45DC-49B8-B9C3-348FD2185718}" destId="{AE3F4BA1-4B92-46EC-A75A-84E0921229C3}" srcOrd="5" destOrd="0" presId="urn:microsoft.com/office/officeart/2018/2/layout/IconVerticalSolidList"/>
    <dgm:cxn modelId="{59EA695D-264E-4249-BE1E-2B0F10BA8CCF}" type="presParOf" srcId="{666107DB-45DC-49B8-B9C3-348FD2185718}" destId="{1193C4B9-E9BF-4B3A-8AB5-C31202CDF452}" srcOrd="6" destOrd="0" presId="urn:microsoft.com/office/officeart/2018/2/layout/IconVerticalSolidList"/>
    <dgm:cxn modelId="{45E304C7-7174-4B24-AFD1-0EA0B9FA5770}" type="presParOf" srcId="{1193C4B9-E9BF-4B3A-8AB5-C31202CDF452}" destId="{33E463BD-7F00-4254-94D6-BACE6B8DF6D8}" srcOrd="0" destOrd="0" presId="urn:microsoft.com/office/officeart/2018/2/layout/IconVerticalSolidList"/>
    <dgm:cxn modelId="{8B2179B9-543C-4CAA-B72D-39273153C628}" type="presParOf" srcId="{1193C4B9-E9BF-4B3A-8AB5-C31202CDF452}" destId="{7B8EAA72-640E-4AA0-892D-077C4A1870E5}" srcOrd="1" destOrd="0" presId="urn:microsoft.com/office/officeart/2018/2/layout/IconVerticalSolidList"/>
    <dgm:cxn modelId="{BDEE2D41-1A11-4A16-BFB8-3EA6EE06671A}" type="presParOf" srcId="{1193C4B9-E9BF-4B3A-8AB5-C31202CDF452}" destId="{9FE339DA-008E-4E25-B39E-5B4BF0CB20D8}" srcOrd="2" destOrd="0" presId="urn:microsoft.com/office/officeart/2018/2/layout/IconVerticalSolidList"/>
    <dgm:cxn modelId="{2A0C163F-8519-4D0B-A9AA-3D965650B2EF}" type="presParOf" srcId="{1193C4B9-E9BF-4B3A-8AB5-C31202CDF452}" destId="{243D2FA6-DB4D-44F9-834A-C3E400B79F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EBAE56-8519-4CF9-9B2E-AC99B8D122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D2357E8-037A-4EFC-A291-5272CFEBFCBF}">
      <dgm:prSet/>
      <dgm:spPr/>
      <dgm:t>
        <a:bodyPr/>
        <a:lstStyle/>
        <a:p>
          <a:r>
            <a:rPr lang="en-US" b="0" i="0"/>
            <a:t>Graph DB model is particularly agile, because complexity and the quantity of the data don't negatively influence the query process in this model.</a:t>
          </a:r>
          <a:endParaRPr lang="en-US" dirty="0"/>
        </a:p>
      </dgm:t>
    </dgm:pt>
    <dgm:pt modelId="{83B4A5B5-0EF1-4F29-975A-73601416930F}" type="parTrans" cxnId="{FDB66413-05DD-421D-ADF0-EA5AF4322B34}">
      <dgm:prSet/>
      <dgm:spPr/>
      <dgm:t>
        <a:bodyPr/>
        <a:lstStyle/>
        <a:p>
          <a:endParaRPr lang="en-US"/>
        </a:p>
      </dgm:t>
    </dgm:pt>
    <dgm:pt modelId="{D793DE4A-D38B-4015-9CD1-35AE137BB50F}" type="sibTrans" cxnId="{FDB66413-05DD-421D-ADF0-EA5AF4322B34}">
      <dgm:prSet/>
      <dgm:spPr/>
      <dgm:t>
        <a:bodyPr/>
        <a:lstStyle/>
        <a:p>
          <a:endParaRPr lang="en-US"/>
        </a:p>
      </dgm:t>
    </dgm:pt>
    <dgm:pt modelId="{CEABB4C0-7675-4283-88B9-0C109CE1C30B}">
      <dgm:prSet/>
      <dgm:spPr/>
      <dgm:t>
        <a:bodyPr/>
        <a:lstStyle/>
        <a:p>
          <a:r>
            <a:rPr lang="en-US" b="0" i="0"/>
            <a:t>Graph DB's are not a complete solution, they are LIMITED, for ex-, Where SCALABILITY is concerned. As they are principally designed for one-tier architecture, growth represents a (mathemtical) Challenge.</a:t>
          </a:r>
          <a:endParaRPr lang="en-US"/>
        </a:p>
      </dgm:t>
    </dgm:pt>
    <dgm:pt modelId="{CB2AB2EC-F753-4E8B-8B0C-A5F80C5BD16F}" type="parTrans" cxnId="{B2C6AE0F-BB77-4112-A81F-6F9B6C552160}">
      <dgm:prSet/>
      <dgm:spPr/>
      <dgm:t>
        <a:bodyPr/>
        <a:lstStyle/>
        <a:p>
          <a:endParaRPr lang="en-US"/>
        </a:p>
      </dgm:t>
    </dgm:pt>
    <dgm:pt modelId="{4E7A6BA4-FB04-4FCB-B04F-DAD050EE6971}" type="sibTrans" cxnId="{B2C6AE0F-BB77-4112-A81F-6F9B6C552160}">
      <dgm:prSet/>
      <dgm:spPr/>
      <dgm:t>
        <a:bodyPr/>
        <a:lstStyle/>
        <a:p>
          <a:endParaRPr lang="en-US"/>
        </a:p>
      </dgm:t>
    </dgm:pt>
    <dgm:pt modelId="{4213FAF9-2F14-49A7-A746-4E6974B5F2AC}">
      <dgm:prSet/>
      <dgm:spPr/>
      <dgm:t>
        <a:bodyPr/>
        <a:lstStyle/>
        <a:p>
          <a:r>
            <a:rPr lang="en-US" b="0" i="0"/>
            <a:t>There is still no uniform Query Language.</a:t>
          </a:r>
          <a:endParaRPr lang="en-US"/>
        </a:p>
      </dgm:t>
    </dgm:pt>
    <dgm:pt modelId="{CA69AEA2-A721-4E9F-869D-D69B5807CAA5}" type="parTrans" cxnId="{9F06EBEC-FF2C-4564-927C-976500BF9448}">
      <dgm:prSet/>
      <dgm:spPr/>
      <dgm:t>
        <a:bodyPr/>
        <a:lstStyle/>
        <a:p>
          <a:endParaRPr lang="en-US"/>
        </a:p>
      </dgm:t>
    </dgm:pt>
    <dgm:pt modelId="{DF55F607-7E9B-463B-B286-ABBA96F84D79}" type="sibTrans" cxnId="{9F06EBEC-FF2C-4564-927C-976500BF9448}">
      <dgm:prSet/>
      <dgm:spPr/>
      <dgm:t>
        <a:bodyPr/>
        <a:lstStyle/>
        <a:p>
          <a:endParaRPr lang="en-US"/>
        </a:p>
      </dgm:t>
    </dgm:pt>
    <dgm:pt modelId="{282E1440-DCC7-4C8F-B862-5F4B7EEFC90D}" type="pres">
      <dgm:prSet presAssocID="{D0EBAE56-8519-4CF9-9B2E-AC99B8D1228E}" presName="linear" presStyleCnt="0">
        <dgm:presLayoutVars>
          <dgm:animLvl val="lvl"/>
          <dgm:resizeHandles val="exact"/>
        </dgm:presLayoutVars>
      </dgm:prSet>
      <dgm:spPr/>
    </dgm:pt>
    <dgm:pt modelId="{5BF3BDBA-9099-4742-98E4-34127BD36D24}" type="pres">
      <dgm:prSet presAssocID="{CD2357E8-037A-4EFC-A291-5272CFEBFC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8DCD42-0244-474B-A066-CCDA0AE98032}" type="pres">
      <dgm:prSet presAssocID="{D793DE4A-D38B-4015-9CD1-35AE137BB50F}" presName="spacer" presStyleCnt="0"/>
      <dgm:spPr/>
    </dgm:pt>
    <dgm:pt modelId="{2D0AE33B-E55D-4795-9CE2-A5A5140E9771}" type="pres">
      <dgm:prSet presAssocID="{CEABB4C0-7675-4283-88B9-0C109CE1C3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5B3DBA-E942-4FCB-AE4A-11960C9AAD61}" type="pres">
      <dgm:prSet presAssocID="{4E7A6BA4-FB04-4FCB-B04F-DAD050EE6971}" presName="spacer" presStyleCnt="0"/>
      <dgm:spPr/>
    </dgm:pt>
    <dgm:pt modelId="{54A05CB5-8032-4DDD-A85B-70E4D64BB9F9}" type="pres">
      <dgm:prSet presAssocID="{4213FAF9-2F14-49A7-A746-4E6974B5F2A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2C6AE0F-BB77-4112-A81F-6F9B6C552160}" srcId="{D0EBAE56-8519-4CF9-9B2E-AC99B8D1228E}" destId="{CEABB4C0-7675-4283-88B9-0C109CE1C30B}" srcOrd="1" destOrd="0" parTransId="{CB2AB2EC-F753-4E8B-8B0C-A5F80C5BD16F}" sibTransId="{4E7A6BA4-FB04-4FCB-B04F-DAD050EE6971}"/>
    <dgm:cxn modelId="{FDB66413-05DD-421D-ADF0-EA5AF4322B34}" srcId="{D0EBAE56-8519-4CF9-9B2E-AC99B8D1228E}" destId="{CD2357E8-037A-4EFC-A291-5272CFEBFCBF}" srcOrd="0" destOrd="0" parTransId="{83B4A5B5-0EF1-4F29-975A-73601416930F}" sibTransId="{D793DE4A-D38B-4015-9CD1-35AE137BB50F}"/>
    <dgm:cxn modelId="{0430A12B-D931-4498-9930-97057FDC0FD0}" type="presOf" srcId="{4213FAF9-2F14-49A7-A746-4E6974B5F2AC}" destId="{54A05CB5-8032-4DDD-A85B-70E4D64BB9F9}" srcOrd="0" destOrd="0" presId="urn:microsoft.com/office/officeart/2005/8/layout/vList2"/>
    <dgm:cxn modelId="{B54C3535-169C-4F68-95F4-420D32DE82A0}" type="presOf" srcId="{CEABB4C0-7675-4283-88B9-0C109CE1C30B}" destId="{2D0AE33B-E55D-4795-9CE2-A5A5140E9771}" srcOrd="0" destOrd="0" presId="urn:microsoft.com/office/officeart/2005/8/layout/vList2"/>
    <dgm:cxn modelId="{BFCA357A-8EC0-44B3-A950-74D0E455FEB0}" type="presOf" srcId="{D0EBAE56-8519-4CF9-9B2E-AC99B8D1228E}" destId="{282E1440-DCC7-4C8F-B862-5F4B7EEFC90D}" srcOrd="0" destOrd="0" presId="urn:microsoft.com/office/officeart/2005/8/layout/vList2"/>
    <dgm:cxn modelId="{2F302E7E-D244-44B9-8E08-52FEBE0951BC}" type="presOf" srcId="{CD2357E8-037A-4EFC-A291-5272CFEBFCBF}" destId="{5BF3BDBA-9099-4742-98E4-34127BD36D24}" srcOrd="0" destOrd="0" presId="urn:microsoft.com/office/officeart/2005/8/layout/vList2"/>
    <dgm:cxn modelId="{9F06EBEC-FF2C-4564-927C-976500BF9448}" srcId="{D0EBAE56-8519-4CF9-9B2E-AC99B8D1228E}" destId="{4213FAF9-2F14-49A7-A746-4E6974B5F2AC}" srcOrd="2" destOrd="0" parTransId="{CA69AEA2-A721-4E9F-869D-D69B5807CAA5}" sibTransId="{DF55F607-7E9B-463B-B286-ABBA96F84D79}"/>
    <dgm:cxn modelId="{7B87A3EC-F8C3-45EC-AE3F-E164C9746D3C}" type="presParOf" srcId="{282E1440-DCC7-4C8F-B862-5F4B7EEFC90D}" destId="{5BF3BDBA-9099-4742-98E4-34127BD36D24}" srcOrd="0" destOrd="0" presId="urn:microsoft.com/office/officeart/2005/8/layout/vList2"/>
    <dgm:cxn modelId="{891806F3-927E-4318-8730-C1B24D4BCE51}" type="presParOf" srcId="{282E1440-DCC7-4C8F-B862-5F4B7EEFC90D}" destId="{228DCD42-0244-474B-A066-CCDA0AE98032}" srcOrd="1" destOrd="0" presId="urn:microsoft.com/office/officeart/2005/8/layout/vList2"/>
    <dgm:cxn modelId="{956DEA24-55E5-4BF2-A36C-61FE91DB5FB0}" type="presParOf" srcId="{282E1440-DCC7-4C8F-B862-5F4B7EEFC90D}" destId="{2D0AE33B-E55D-4795-9CE2-A5A5140E9771}" srcOrd="2" destOrd="0" presId="urn:microsoft.com/office/officeart/2005/8/layout/vList2"/>
    <dgm:cxn modelId="{7B9F2CF2-1FA1-46A5-8385-576E2427C1DD}" type="presParOf" srcId="{282E1440-DCC7-4C8F-B862-5F4B7EEFC90D}" destId="{A05B3DBA-E942-4FCB-AE4A-11960C9AAD61}" srcOrd="3" destOrd="0" presId="urn:microsoft.com/office/officeart/2005/8/layout/vList2"/>
    <dgm:cxn modelId="{D8FA9745-E1E0-4747-91A6-835FDED6A7F8}" type="presParOf" srcId="{282E1440-DCC7-4C8F-B862-5F4B7EEFC90D}" destId="{54A05CB5-8032-4DDD-A85B-70E4D64BB9F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AF4C2D-B628-4866-A4CD-642AE22BD56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C841ED-A2A1-4666-A950-7A757FF47096}">
      <dgm:prSet/>
      <dgm:spPr/>
      <dgm:t>
        <a:bodyPr/>
        <a:lstStyle/>
        <a:p>
          <a:r>
            <a:rPr lang="en-US" b="0" i="0"/>
            <a:t>Gremlin</a:t>
          </a:r>
          <a:endParaRPr lang="en-US"/>
        </a:p>
      </dgm:t>
    </dgm:pt>
    <dgm:pt modelId="{3B36D0F4-C956-4C54-8404-216341FFC060}" type="parTrans" cxnId="{C6798650-7A85-4C0B-A6C3-5C896383D416}">
      <dgm:prSet/>
      <dgm:spPr/>
      <dgm:t>
        <a:bodyPr/>
        <a:lstStyle/>
        <a:p>
          <a:endParaRPr lang="en-US"/>
        </a:p>
      </dgm:t>
    </dgm:pt>
    <dgm:pt modelId="{0E304C1F-47EF-42F3-B99F-DAFD5CE19BF3}" type="sibTrans" cxnId="{C6798650-7A85-4C0B-A6C3-5C896383D416}">
      <dgm:prSet/>
      <dgm:spPr/>
      <dgm:t>
        <a:bodyPr/>
        <a:lstStyle/>
        <a:p>
          <a:endParaRPr lang="en-US"/>
        </a:p>
      </dgm:t>
    </dgm:pt>
    <dgm:pt modelId="{A5386936-3EE1-487D-9D2C-33A5971C6F7F}">
      <dgm:prSet/>
      <dgm:spPr/>
      <dgm:t>
        <a:bodyPr/>
        <a:lstStyle/>
        <a:p>
          <a:r>
            <a:rPr lang="en-US" b="0" i="0"/>
            <a:t>Open Cypher</a:t>
          </a:r>
          <a:endParaRPr lang="en-US"/>
        </a:p>
      </dgm:t>
    </dgm:pt>
    <dgm:pt modelId="{55E7AAB2-0D68-4DDE-BE7F-507C9FDBD76F}" type="parTrans" cxnId="{65C990AA-EAE1-4832-A671-49470FB57E7F}">
      <dgm:prSet/>
      <dgm:spPr/>
      <dgm:t>
        <a:bodyPr/>
        <a:lstStyle/>
        <a:p>
          <a:endParaRPr lang="en-US"/>
        </a:p>
      </dgm:t>
    </dgm:pt>
    <dgm:pt modelId="{CA5D30D1-47A8-4934-87EE-D3CA60E25850}" type="sibTrans" cxnId="{65C990AA-EAE1-4832-A671-49470FB57E7F}">
      <dgm:prSet/>
      <dgm:spPr/>
      <dgm:t>
        <a:bodyPr/>
        <a:lstStyle/>
        <a:p>
          <a:endParaRPr lang="en-US"/>
        </a:p>
      </dgm:t>
    </dgm:pt>
    <dgm:pt modelId="{E2EB4840-0194-4EBD-91FB-96D5FEE2B77B}">
      <dgm:prSet/>
      <dgm:spPr/>
      <dgm:t>
        <a:bodyPr/>
        <a:lstStyle/>
        <a:p>
          <a:r>
            <a:rPr lang="en-US" b="0" i="0"/>
            <a:t>SPARQL</a:t>
          </a:r>
          <a:endParaRPr lang="en-US"/>
        </a:p>
      </dgm:t>
    </dgm:pt>
    <dgm:pt modelId="{FC23B1E1-0A9A-4449-A432-C7500227B74F}" type="parTrans" cxnId="{6E2D41C5-96BB-4EBD-81E3-8F87C4258BF1}">
      <dgm:prSet/>
      <dgm:spPr/>
      <dgm:t>
        <a:bodyPr/>
        <a:lstStyle/>
        <a:p>
          <a:endParaRPr lang="en-US"/>
        </a:p>
      </dgm:t>
    </dgm:pt>
    <dgm:pt modelId="{B0BF4630-6D94-4346-AF19-078FF201B4DA}" type="sibTrans" cxnId="{6E2D41C5-96BB-4EBD-81E3-8F87C4258BF1}">
      <dgm:prSet/>
      <dgm:spPr/>
      <dgm:t>
        <a:bodyPr/>
        <a:lstStyle/>
        <a:p>
          <a:endParaRPr lang="en-US"/>
        </a:p>
      </dgm:t>
    </dgm:pt>
    <dgm:pt modelId="{5441E486-09D3-4055-B18C-B39FFDA350E2}" type="pres">
      <dgm:prSet presAssocID="{ECAF4C2D-B628-4866-A4CD-642AE22BD56B}" presName="linear" presStyleCnt="0">
        <dgm:presLayoutVars>
          <dgm:dir/>
          <dgm:animLvl val="lvl"/>
          <dgm:resizeHandles val="exact"/>
        </dgm:presLayoutVars>
      </dgm:prSet>
      <dgm:spPr/>
    </dgm:pt>
    <dgm:pt modelId="{A1733909-1E58-4565-B199-2AC96893C74C}" type="pres">
      <dgm:prSet presAssocID="{C2C841ED-A2A1-4666-A950-7A757FF47096}" presName="parentLin" presStyleCnt="0"/>
      <dgm:spPr/>
    </dgm:pt>
    <dgm:pt modelId="{F9B0AC3A-428D-41DA-89CD-A9D72FBC6E36}" type="pres">
      <dgm:prSet presAssocID="{C2C841ED-A2A1-4666-A950-7A757FF47096}" presName="parentLeftMargin" presStyleLbl="node1" presStyleIdx="0" presStyleCnt="3"/>
      <dgm:spPr/>
    </dgm:pt>
    <dgm:pt modelId="{6756B852-1CC5-4146-83D2-363B90545873}" type="pres">
      <dgm:prSet presAssocID="{C2C841ED-A2A1-4666-A950-7A757FF4709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966CBD7-D5B1-4FDC-B57B-F3CE5BA8B7B8}" type="pres">
      <dgm:prSet presAssocID="{C2C841ED-A2A1-4666-A950-7A757FF47096}" presName="negativeSpace" presStyleCnt="0"/>
      <dgm:spPr/>
    </dgm:pt>
    <dgm:pt modelId="{397B61A3-C9F6-4467-8257-30DD0197DA64}" type="pres">
      <dgm:prSet presAssocID="{C2C841ED-A2A1-4666-A950-7A757FF47096}" presName="childText" presStyleLbl="conFgAcc1" presStyleIdx="0" presStyleCnt="3">
        <dgm:presLayoutVars>
          <dgm:bulletEnabled val="1"/>
        </dgm:presLayoutVars>
      </dgm:prSet>
      <dgm:spPr/>
    </dgm:pt>
    <dgm:pt modelId="{9B9EDA57-0A49-46C2-A04C-A6731339B64E}" type="pres">
      <dgm:prSet presAssocID="{0E304C1F-47EF-42F3-B99F-DAFD5CE19BF3}" presName="spaceBetweenRectangles" presStyleCnt="0"/>
      <dgm:spPr/>
    </dgm:pt>
    <dgm:pt modelId="{B1C03F25-DBB8-4B7C-A704-747EAF132B7E}" type="pres">
      <dgm:prSet presAssocID="{A5386936-3EE1-487D-9D2C-33A5971C6F7F}" presName="parentLin" presStyleCnt="0"/>
      <dgm:spPr/>
    </dgm:pt>
    <dgm:pt modelId="{30B04D18-870B-4AE8-A47E-D54616746E6A}" type="pres">
      <dgm:prSet presAssocID="{A5386936-3EE1-487D-9D2C-33A5971C6F7F}" presName="parentLeftMargin" presStyleLbl="node1" presStyleIdx="0" presStyleCnt="3"/>
      <dgm:spPr/>
    </dgm:pt>
    <dgm:pt modelId="{9782186F-1DC6-42C5-B40D-FD46E900D68E}" type="pres">
      <dgm:prSet presAssocID="{A5386936-3EE1-487D-9D2C-33A5971C6F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EF7651-E48A-4EA6-9D17-2C89A4EAC4D7}" type="pres">
      <dgm:prSet presAssocID="{A5386936-3EE1-487D-9D2C-33A5971C6F7F}" presName="negativeSpace" presStyleCnt="0"/>
      <dgm:spPr/>
    </dgm:pt>
    <dgm:pt modelId="{3BC5FC06-A2A9-4A4F-AC12-009D024E4AF6}" type="pres">
      <dgm:prSet presAssocID="{A5386936-3EE1-487D-9D2C-33A5971C6F7F}" presName="childText" presStyleLbl="conFgAcc1" presStyleIdx="1" presStyleCnt="3">
        <dgm:presLayoutVars>
          <dgm:bulletEnabled val="1"/>
        </dgm:presLayoutVars>
      </dgm:prSet>
      <dgm:spPr/>
    </dgm:pt>
    <dgm:pt modelId="{0AB27244-8030-4F28-AA97-734C02AE62EA}" type="pres">
      <dgm:prSet presAssocID="{CA5D30D1-47A8-4934-87EE-D3CA60E25850}" presName="spaceBetweenRectangles" presStyleCnt="0"/>
      <dgm:spPr/>
    </dgm:pt>
    <dgm:pt modelId="{32636DD3-0B52-4A2F-9C5F-391C64AED362}" type="pres">
      <dgm:prSet presAssocID="{E2EB4840-0194-4EBD-91FB-96D5FEE2B77B}" presName="parentLin" presStyleCnt="0"/>
      <dgm:spPr/>
    </dgm:pt>
    <dgm:pt modelId="{DDFFB28F-703C-4F8F-9CF8-D408B53E86CB}" type="pres">
      <dgm:prSet presAssocID="{E2EB4840-0194-4EBD-91FB-96D5FEE2B77B}" presName="parentLeftMargin" presStyleLbl="node1" presStyleIdx="1" presStyleCnt="3"/>
      <dgm:spPr/>
    </dgm:pt>
    <dgm:pt modelId="{380D27CD-BCFC-46D9-B07E-183807B96B8A}" type="pres">
      <dgm:prSet presAssocID="{E2EB4840-0194-4EBD-91FB-96D5FEE2B77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21FA33-3064-44BC-96AA-10C3D02BD6B3}" type="pres">
      <dgm:prSet presAssocID="{E2EB4840-0194-4EBD-91FB-96D5FEE2B77B}" presName="negativeSpace" presStyleCnt="0"/>
      <dgm:spPr/>
    </dgm:pt>
    <dgm:pt modelId="{E5A9A392-40DB-437A-8A5B-6298DC7A541A}" type="pres">
      <dgm:prSet presAssocID="{E2EB4840-0194-4EBD-91FB-96D5FEE2B77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BB1214-08A6-48AF-A0D1-AC21B627D405}" type="presOf" srcId="{ECAF4C2D-B628-4866-A4CD-642AE22BD56B}" destId="{5441E486-09D3-4055-B18C-B39FFDA350E2}" srcOrd="0" destOrd="0" presId="urn:microsoft.com/office/officeart/2005/8/layout/list1"/>
    <dgm:cxn modelId="{6859A91D-8020-4A16-9AC9-34F2AD928B80}" type="presOf" srcId="{A5386936-3EE1-487D-9D2C-33A5971C6F7F}" destId="{9782186F-1DC6-42C5-B40D-FD46E900D68E}" srcOrd="1" destOrd="0" presId="urn:microsoft.com/office/officeart/2005/8/layout/list1"/>
    <dgm:cxn modelId="{C6798650-7A85-4C0B-A6C3-5C896383D416}" srcId="{ECAF4C2D-B628-4866-A4CD-642AE22BD56B}" destId="{C2C841ED-A2A1-4666-A950-7A757FF47096}" srcOrd="0" destOrd="0" parTransId="{3B36D0F4-C956-4C54-8404-216341FFC060}" sibTransId="{0E304C1F-47EF-42F3-B99F-DAFD5CE19BF3}"/>
    <dgm:cxn modelId="{24311A51-4B21-412D-B436-EE77AB064938}" type="presOf" srcId="{E2EB4840-0194-4EBD-91FB-96D5FEE2B77B}" destId="{380D27CD-BCFC-46D9-B07E-183807B96B8A}" srcOrd="1" destOrd="0" presId="urn:microsoft.com/office/officeart/2005/8/layout/list1"/>
    <dgm:cxn modelId="{2D931657-F5E4-403A-B44D-AB3617566F5A}" type="presOf" srcId="{A5386936-3EE1-487D-9D2C-33A5971C6F7F}" destId="{30B04D18-870B-4AE8-A47E-D54616746E6A}" srcOrd="0" destOrd="0" presId="urn:microsoft.com/office/officeart/2005/8/layout/list1"/>
    <dgm:cxn modelId="{65C990AA-EAE1-4832-A671-49470FB57E7F}" srcId="{ECAF4C2D-B628-4866-A4CD-642AE22BD56B}" destId="{A5386936-3EE1-487D-9D2C-33A5971C6F7F}" srcOrd="1" destOrd="0" parTransId="{55E7AAB2-0D68-4DDE-BE7F-507C9FDBD76F}" sibTransId="{CA5D30D1-47A8-4934-87EE-D3CA60E25850}"/>
    <dgm:cxn modelId="{291DD6B1-EFD6-4CF6-9A24-7E71E7BE73B2}" type="presOf" srcId="{C2C841ED-A2A1-4666-A950-7A757FF47096}" destId="{6756B852-1CC5-4146-83D2-363B90545873}" srcOrd="1" destOrd="0" presId="urn:microsoft.com/office/officeart/2005/8/layout/list1"/>
    <dgm:cxn modelId="{6E2D41C5-96BB-4EBD-81E3-8F87C4258BF1}" srcId="{ECAF4C2D-B628-4866-A4CD-642AE22BD56B}" destId="{E2EB4840-0194-4EBD-91FB-96D5FEE2B77B}" srcOrd="2" destOrd="0" parTransId="{FC23B1E1-0A9A-4449-A432-C7500227B74F}" sibTransId="{B0BF4630-6D94-4346-AF19-078FF201B4DA}"/>
    <dgm:cxn modelId="{BAF8F2CF-D446-48D4-A3BA-FE2CAADAEB88}" type="presOf" srcId="{C2C841ED-A2A1-4666-A950-7A757FF47096}" destId="{F9B0AC3A-428D-41DA-89CD-A9D72FBC6E36}" srcOrd="0" destOrd="0" presId="urn:microsoft.com/office/officeart/2005/8/layout/list1"/>
    <dgm:cxn modelId="{AC0352DC-FF43-4089-9185-5938AB7F4FA3}" type="presOf" srcId="{E2EB4840-0194-4EBD-91FB-96D5FEE2B77B}" destId="{DDFFB28F-703C-4F8F-9CF8-D408B53E86CB}" srcOrd="0" destOrd="0" presId="urn:microsoft.com/office/officeart/2005/8/layout/list1"/>
    <dgm:cxn modelId="{3A544EAE-6407-4949-B4A9-9452EB1B19A5}" type="presParOf" srcId="{5441E486-09D3-4055-B18C-B39FFDA350E2}" destId="{A1733909-1E58-4565-B199-2AC96893C74C}" srcOrd="0" destOrd="0" presId="urn:microsoft.com/office/officeart/2005/8/layout/list1"/>
    <dgm:cxn modelId="{6101755C-2268-4EAF-81B0-4F8EF7D27701}" type="presParOf" srcId="{A1733909-1E58-4565-B199-2AC96893C74C}" destId="{F9B0AC3A-428D-41DA-89CD-A9D72FBC6E36}" srcOrd="0" destOrd="0" presId="urn:microsoft.com/office/officeart/2005/8/layout/list1"/>
    <dgm:cxn modelId="{B93A426D-D784-4F7C-989D-7490BFEDAE42}" type="presParOf" srcId="{A1733909-1E58-4565-B199-2AC96893C74C}" destId="{6756B852-1CC5-4146-83D2-363B90545873}" srcOrd="1" destOrd="0" presId="urn:microsoft.com/office/officeart/2005/8/layout/list1"/>
    <dgm:cxn modelId="{E4650393-DEC3-4A37-BD08-8A57500983BA}" type="presParOf" srcId="{5441E486-09D3-4055-B18C-B39FFDA350E2}" destId="{4966CBD7-D5B1-4FDC-B57B-F3CE5BA8B7B8}" srcOrd="1" destOrd="0" presId="urn:microsoft.com/office/officeart/2005/8/layout/list1"/>
    <dgm:cxn modelId="{C996E183-3A0F-4EE6-AEA3-3296B4672955}" type="presParOf" srcId="{5441E486-09D3-4055-B18C-B39FFDA350E2}" destId="{397B61A3-C9F6-4467-8257-30DD0197DA64}" srcOrd="2" destOrd="0" presId="urn:microsoft.com/office/officeart/2005/8/layout/list1"/>
    <dgm:cxn modelId="{32E5A7ED-D896-43B0-A775-B69CDD7D375B}" type="presParOf" srcId="{5441E486-09D3-4055-B18C-B39FFDA350E2}" destId="{9B9EDA57-0A49-46C2-A04C-A6731339B64E}" srcOrd="3" destOrd="0" presId="urn:microsoft.com/office/officeart/2005/8/layout/list1"/>
    <dgm:cxn modelId="{E2510D67-0446-4F6D-B4A7-722E32A3C8AC}" type="presParOf" srcId="{5441E486-09D3-4055-B18C-B39FFDA350E2}" destId="{B1C03F25-DBB8-4B7C-A704-747EAF132B7E}" srcOrd="4" destOrd="0" presId="urn:microsoft.com/office/officeart/2005/8/layout/list1"/>
    <dgm:cxn modelId="{C5819B2C-6202-4F1C-B14D-29A30E063D78}" type="presParOf" srcId="{B1C03F25-DBB8-4B7C-A704-747EAF132B7E}" destId="{30B04D18-870B-4AE8-A47E-D54616746E6A}" srcOrd="0" destOrd="0" presId="urn:microsoft.com/office/officeart/2005/8/layout/list1"/>
    <dgm:cxn modelId="{FD50FDD1-EBE5-46AF-A92F-B9A64A832E75}" type="presParOf" srcId="{B1C03F25-DBB8-4B7C-A704-747EAF132B7E}" destId="{9782186F-1DC6-42C5-B40D-FD46E900D68E}" srcOrd="1" destOrd="0" presId="urn:microsoft.com/office/officeart/2005/8/layout/list1"/>
    <dgm:cxn modelId="{4B824415-C96A-4A2B-92A9-FA9AE2AB61B0}" type="presParOf" srcId="{5441E486-09D3-4055-B18C-B39FFDA350E2}" destId="{00EF7651-E48A-4EA6-9D17-2C89A4EAC4D7}" srcOrd="5" destOrd="0" presId="urn:microsoft.com/office/officeart/2005/8/layout/list1"/>
    <dgm:cxn modelId="{751881E8-8856-4941-9D5E-E05DDAB7D515}" type="presParOf" srcId="{5441E486-09D3-4055-B18C-B39FFDA350E2}" destId="{3BC5FC06-A2A9-4A4F-AC12-009D024E4AF6}" srcOrd="6" destOrd="0" presId="urn:microsoft.com/office/officeart/2005/8/layout/list1"/>
    <dgm:cxn modelId="{856937A2-6D5C-4424-BC9A-62077F1D0574}" type="presParOf" srcId="{5441E486-09D3-4055-B18C-B39FFDA350E2}" destId="{0AB27244-8030-4F28-AA97-734C02AE62EA}" srcOrd="7" destOrd="0" presId="urn:microsoft.com/office/officeart/2005/8/layout/list1"/>
    <dgm:cxn modelId="{B65EA5A1-6793-4FB3-B1B6-C4647DF5CCED}" type="presParOf" srcId="{5441E486-09D3-4055-B18C-B39FFDA350E2}" destId="{32636DD3-0B52-4A2F-9C5F-391C64AED362}" srcOrd="8" destOrd="0" presId="urn:microsoft.com/office/officeart/2005/8/layout/list1"/>
    <dgm:cxn modelId="{7D2BCBCB-6D4F-4E51-849D-29B64D2063F6}" type="presParOf" srcId="{32636DD3-0B52-4A2F-9C5F-391C64AED362}" destId="{DDFFB28F-703C-4F8F-9CF8-D408B53E86CB}" srcOrd="0" destOrd="0" presId="urn:microsoft.com/office/officeart/2005/8/layout/list1"/>
    <dgm:cxn modelId="{268C8038-93F5-4F73-9B6F-632076A75C62}" type="presParOf" srcId="{32636DD3-0B52-4A2F-9C5F-391C64AED362}" destId="{380D27CD-BCFC-46D9-B07E-183807B96B8A}" srcOrd="1" destOrd="0" presId="urn:microsoft.com/office/officeart/2005/8/layout/list1"/>
    <dgm:cxn modelId="{37A77791-FEAB-4BCB-8E66-30C1D8782077}" type="presParOf" srcId="{5441E486-09D3-4055-B18C-B39FFDA350E2}" destId="{2F21FA33-3064-44BC-96AA-10C3D02BD6B3}" srcOrd="9" destOrd="0" presId="urn:microsoft.com/office/officeart/2005/8/layout/list1"/>
    <dgm:cxn modelId="{33CD155B-D535-4590-9BFF-1D7B4DD13819}" type="presParOf" srcId="{5441E486-09D3-4055-B18C-B39FFDA350E2}" destId="{E5A9A392-40DB-437A-8A5B-6298DC7A541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A8B489-0614-43FE-BD92-59FCED483E4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5303E12-6FFB-477B-B441-15113948E843}">
      <dgm:prSet/>
      <dgm:spPr/>
      <dgm:t>
        <a:bodyPr/>
        <a:lstStyle/>
        <a:p>
          <a:r>
            <a:rPr lang="en-US" b="0" i="0"/>
            <a:t>LOADING THE DATA INTO S3</a:t>
          </a:r>
          <a:endParaRPr lang="en-US"/>
        </a:p>
      </dgm:t>
    </dgm:pt>
    <dgm:pt modelId="{EE8C37A7-993D-47C3-B412-E145F30FA872}" type="parTrans" cxnId="{70341DF3-3ED9-4FFF-A855-4CC5411FF6F9}">
      <dgm:prSet/>
      <dgm:spPr/>
      <dgm:t>
        <a:bodyPr/>
        <a:lstStyle/>
        <a:p>
          <a:endParaRPr lang="en-US"/>
        </a:p>
      </dgm:t>
    </dgm:pt>
    <dgm:pt modelId="{313ABAFB-DD5B-46F4-B4FE-899E31DB1AB2}" type="sibTrans" cxnId="{70341DF3-3ED9-4FFF-A855-4CC5411FF6F9}">
      <dgm:prSet/>
      <dgm:spPr/>
      <dgm:t>
        <a:bodyPr/>
        <a:lstStyle/>
        <a:p>
          <a:endParaRPr lang="en-US"/>
        </a:p>
      </dgm:t>
    </dgm:pt>
    <dgm:pt modelId="{2A16AEEB-9C14-4C39-AD02-EBA0B3566C18}">
      <dgm:prSet/>
      <dgm:spPr/>
      <dgm:t>
        <a:bodyPr/>
        <a:lstStyle/>
        <a:p>
          <a:r>
            <a:rPr lang="en-US" b="0" i="0"/>
            <a:t>LOADING THE DATA INTO NEPTUNE</a:t>
          </a:r>
          <a:endParaRPr lang="en-US"/>
        </a:p>
      </dgm:t>
    </dgm:pt>
    <dgm:pt modelId="{05159FCA-2735-4D82-98AC-6D9F4A52B03D}" type="parTrans" cxnId="{FF991AF0-48BC-4DE7-A898-43BEB4A5BCF3}">
      <dgm:prSet/>
      <dgm:spPr/>
      <dgm:t>
        <a:bodyPr/>
        <a:lstStyle/>
        <a:p>
          <a:endParaRPr lang="en-US"/>
        </a:p>
      </dgm:t>
    </dgm:pt>
    <dgm:pt modelId="{6AA43578-F916-456C-BAA5-18AA44E95ED1}" type="sibTrans" cxnId="{FF991AF0-48BC-4DE7-A898-43BEB4A5BCF3}">
      <dgm:prSet/>
      <dgm:spPr/>
      <dgm:t>
        <a:bodyPr/>
        <a:lstStyle/>
        <a:p>
          <a:endParaRPr lang="en-US"/>
        </a:p>
      </dgm:t>
    </dgm:pt>
    <dgm:pt modelId="{4FB10940-5899-4429-A096-A8C6CF3B3BDA}">
      <dgm:prSet/>
      <dgm:spPr/>
      <dgm:t>
        <a:bodyPr/>
        <a:lstStyle/>
        <a:p>
          <a:r>
            <a:rPr lang="en-US" b="0" i="0"/>
            <a:t>QUERYING IN NEPTUNE DB</a:t>
          </a:r>
          <a:endParaRPr lang="en-US"/>
        </a:p>
      </dgm:t>
    </dgm:pt>
    <dgm:pt modelId="{2563BE27-0ECB-4A4C-8BE6-870DF49F2BCA}" type="parTrans" cxnId="{5467197F-32E8-44D1-B2CF-B35097B646CD}">
      <dgm:prSet/>
      <dgm:spPr/>
      <dgm:t>
        <a:bodyPr/>
        <a:lstStyle/>
        <a:p>
          <a:endParaRPr lang="en-US"/>
        </a:p>
      </dgm:t>
    </dgm:pt>
    <dgm:pt modelId="{87F43D63-8C3E-4B66-948B-44C23B07099E}" type="sibTrans" cxnId="{5467197F-32E8-44D1-B2CF-B35097B646CD}">
      <dgm:prSet/>
      <dgm:spPr/>
      <dgm:t>
        <a:bodyPr/>
        <a:lstStyle/>
        <a:p>
          <a:endParaRPr lang="en-US"/>
        </a:p>
      </dgm:t>
    </dgm:pt>
    <dgm:pt modelId="{A246FBF4-8A74-46D8-B557-C9A567B0359C}">
      <dgm:prSet/>
      <dgm:spPr/>
      <dgm:t>
        <a:bodyPr/>
        <a:lstStyle/>
        <a:p>
          <a:r>
            <a:rPr lang="en-US" b="0" i="0"/>
            <a:t>CREATING JOURNEY MAP OF AN EMPLOYEE</a:t>
          </a:r>
          <a:endParaRPr lang="en-US"/>
        </a:p>
      </dgm:t>
    </dgm:pt>
    <dgm:pt modelId="{CE41ECF0-C6E6-47A8-904F-511AA660B5A5}" type="parTrans" cxnId="{0FB63EDE-2B47-46C7-92B5-6773136BE546}">
      <dgm:prSet/>
      <dgm:spPr/>
      <dgm:t>
        <a:bodyPr/>
        <a:lstStyle/>
        <a:p>
          <a:endParaRPr lang="en-US"/>
        </a:p>
      </dgm:t>
    </dgm:pt>
    <dgm:pt modelId="{B7C5FF58-B5F1-455D-A076-45FCAA8AB47C}" type="sibTrans" cxnId="{0FB63EDE-2B47-46C7-92B5-6773136BE546}">
      <dgm:prSet/>
      <dgm:spPr/>
      <dgm:t>
        <a:bodyPr/>
        <a:lstStyle/>
        <a:p>
          <a:endParaRPr lang="en-US"/>
        </a:p>
      </dgm:t>
    </dgm:pt>
    <dgm:pt modelId="{9CE4E132-A14C-4247-8B59-327BAD5FAB80}">
      <dgm:prSet/>
      <dgm:spPr/>
      <dgm:t>
        <a:bodyPr/>
        <a:lstStyle/>
        <a:p>
          <a:r>
            <a:rPr lang="en-US" b="0" i="0"/>
            <a:t>VISUALISING AND FINDING OF: FOR WHICH CLIENTS, A CLIENT IS LOSING THEIR EMPLOYEES TO</a:t>
          </a:r>
          <a:endParaRPr lang="en-US"/>
        </a:p>
      </dgm:t>
    </dgm:pt>
    <dgm:pt modelId="{B67C57FB-C0B9-4F81-831A-C11ED9388677}" type="parTrans" cxnId="{40209F0B-3993-499B-875C-18224309CA71}">
      <dgm:prSet/>
      <dgm:spPr/>
      <dgm:t>
        <a:bodyPr/>
        <a:lstStyle/>
        <a:p>
          <a:endParaRPr lang="en-US"/>
        </a:p>
      </dgm:t>
    </dgm:pt>
    <dgm:pt modelId="{0C46F273-3AEE-4D6B-8B7E-EAF588114612}" type="sibTrans" cxnId="{40209F0B-3993-499B-875C-18224309CA71}">
      <dgm:prSet/>
      <dgm:spPr/>
      <dgm:t>
        <a:bodyPr/>
        <a:lstStyle/>
        <a:p>
          <a:endParaRPr lang="en-US"/>
        </a:p>
      </dgm:t>
    </dgm:pt>
    <dgm:pt modelId="{38AE588B-3E3D-4BFE-A9DA-1992CFC48AFC}" type="pres">
      <dgm:prSet presAssocID="{2BA8B489-0614-43FE-BD92-59FCED483E49}" presName="root" presStyleCnt="0">
        <dgm:presLayoutVars>
          <dgm:dir/>
          <dgm:resizeHandles val="exact"/>
        </dgm:presLayoutVars>
      </dgm:prSet>
      <dgm:spPr/>
    </dgm:pt>
    <dgm:pt modelId="{9209ED90-F526-45E2-85B6-6D58155AA78C}" type="pres">
      <dgm:prSet presAssocID="{95303E12-6FFB-477B-B441-15113948E843}" presName="compNode" presStyleCnt="0"/>
      <dgm:spPr/>
    </dgm:pt>
    <dgm:pt modelId="{6D8F4E93-C39F-4086-83B7-874EFFA8AC82}" type="pres">
      <dgm:prSet presAssocID="{95303E12-6FFB-477B-B441-15113948E8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D55A03DB-9862-4788-9BCC-3E890641CAEB}" type="pres">
      <dgm:prSet presAssocID="{95303E12-6FFB-477B-B441-15113948E843}" presName="spaceRect" presStyleCnt="0"/>
      <dgm:spPr/>
    </dgm:pt>
    <dgm:pt modelId="{23C3732A-D5E1-46A8-98E2-BF4801F12264}" type="pres">
      <dgm:prSet presAssocID="{95303E12-6FFB-477B-B441-15113948E843}" presName="textRect" presStyleLbl="revTx" presStyleIdx="0" presStyleCnt="5">
        <dgm:presLayoutVars>
          <dgm:chMax val="1"/>
          <dgm:chPref val="1"/>
        </dgm:presLayoutVars>
      </dgm:prSet>
      <dgm:spPr/>
    </dgm:pt>
    <dgm:pt modelId="{69A2E621-849F-493A-9133-E50A139EFC7C}" type="pres">
      <dgm:prSet presAssocID="{313ABAFB-DD5B-46F4-B4FE-899E31DB1AB2}" presName="sibTrans" presStyleCnt="0"/>
      <dgm:spPr/>
    </dgm:pt>
    <dgm:pt modelId="{4C5216EC-1442-467B-9426-F5EE5893CFF1}" type="pres">
      <dgm:prSet presAssocID="{2A16AEEB-9C14-4C39-AD02-EBA0B3566C18}" presName="compNode" presStyleCnt="0"/>
      <dgm:spPr/>
    </dgm:pt>
    <dgm:pt modelId="{31F1740B-E7A1-4DA6-8C91-940A836438E0}" type="pres">
      <dgm:prSet presAssocID="{2A16AEEB-9C14-4C39-AD02-EBA0B3566C1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F1C37E-4366-4E6A-BE4F-6A051C6CE83D}" type="pres">
      <dgm:prSet presAssocID="{2A16AEEB-9C14-4C39-AD02-EBA0B3566C18}" presName="spaceRect" presStyleCnt="0"/>
      <dgm:spPr/>
    </dgm:pt>
    <dgm:pt modelId="{CBC3F7FA-25D9-4CA1-81FF-BE3588C8BF42}" type="pres">
      <dgm:prSet presAssocID="{2A16AEEB-9C14-4C39-AD02-EBA0B3566C18}" presName="textRect" presStyleLbl="revTx" presStyleIdx="1" presStyleCnt="5">
        <dgm:presLayoutVars>
          <dgm:chMax val="1"/>
          <dgm:chPref val="1"/>
        </dgm:presLayoutVars>
      </dgm:prSet>
      <dgm:spPr/>
    </dgm:pt>
    <dgm:pt modelId="{C383A44E-F155-428A-BCF8-9D6D0E516CCA}" type="pres">
      <dgm:prSet presAssocID="{6AA43578-F916-456C-BAA5-18AA44E95ED1}" presName="sibTrans" presStyleCnt="0"/>
      <dgm:spPr/>
    </dgm:pt>
    <dgm:pt modelId="{540EF85F-D9DD-477D-8DA7-6E3546009192}" type="pres">
      <dgm:prSet presAssocID="{4FB10940-5899-4429-A096-A8C6CF3B3BDA}" presName="compNode" presStyleCnt="0"/>
      <dgm:spPr/>
    </dgm:pt>
    <dgm:pt modelId="{A60369C3-9756-4A93-9311-77088357A077}" type="pres">
      <dgm:prSet presAssocID="{4FB10940-5899-4429-A096-A8C6CF3B3BD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F199D85-22C5-45A4-8ED3-701A603F19F9}" type="pres">
      <dgm:prSet presAssocID="{4FB10940-5899-4429-A096-A8C6CF3B3BDA}" presName="spaceRect" presStyleCnt="0"/>
      <dgm:spPr/>
    </dgm:pt>
    <dgm:pt modelId="{A8ADECCE-FC09-46AC-BB07-E74648A3CFA3}" type="pres">
      <dgm:prSet presAssocID="{4FB10940-5899-4429-A096-A8C6CF3B3BDA}" presName="textRect" presStyleLbl="revTx" presStyleIdx="2" presStyleCnt="5">
        <dgm:presLayoutVars>
          <dgm:chMax val="1"/>
          <dgm:chPref val="1"/>
        </dgm:presLayoutVars>
      </dgm:prSet>
      <dgm:spPr/>
    </dgm:pt>
    <dgm:pt modelId="{F498E75B-3759-43B9-83B5-0E20204C4CFD}" type="pres">
      <dgm:prSet presAssocID="{87F43D63-8C3E-4B66-948B-44C23B07099E}" presName="sibTrans" presStyleCnt="0"/>
      <dgm:spPr/>
    </dgm:pt>
    <dgm:pt modelId="{ED3B9F3A-4F5A-449F-8E82-AC920F8135CC}" type="pres">
      <dgm:prSet presAssocID="{A246FBF4-8A74-46D8-B557-C9A567B0359C}" presName="compNode" presStyleCnt="0"/>
      <dgm:spPr/>
    </dgm:pt>
    <dgm:pt modelId="{FBEB3D60-65AA-4AE4-BC37-DD470C583C30}" type="pres">
      <dgm:prSet presAssocID="{A246FBF4-8A74-46D8-B557-C9A567B0359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A3FC3EC-2369-4BBC-8E4E-EC4E36B30C46}" type="pres">
      <dgm:prSet presAssocID="{A246FBF4-8A74-46D8-B557-C9A567B0359C}" presName="spaceRect" presStyleCnt="0"/>
      <dgm:spPr/>
    </dgm:pt>
    <dgm:pt modelId="{83847932-75F7-4379-8F31-FB21AF46F06B}" type="pres">
      <dgm:prSet presAssocID="{A246FBF4-8A74-46D8-B557-C9A567B0359C}" presName="textRect" presStyleLbl="revTx" presStyleIdx="3" presStyleCnt="5">
        <dgm:presLayoutVars>
          <dgm:chMax val="1"/>
          <dgm:chPref val="1"/>
        </dgm:presLayoutVars>
      </dgm:prSet>
      <dgm:spPr/>
    </dgm:pt>
    <dgm:pt modelId="{65FDECC6-B3CB-4075-8ADC-909B644AF2C9}" type="pres">
      <dgm:prSet presAssocID="{B7C5FF58-B5F1-455D-A076-45FCAA8AB47C}" presName="sibTrans" presStyleCnt="0"/>
      <dgm:spPr/>
    </dgm:pt>
    <dgm:pt modelId="{244B3638-5FCB-42B1-BA34-526A990E426C}" type="pres">
      <dgm:prSet presAssocID="{9CE4E132-A14C-4247-8B59-327BAD5FAB80}" presName="compNode" presStyleCnt="0"/>
      <dgm:spPr/>
    </dgm:pt>
    <dgm:pt modelId="{32A467F2-4A7F-408B-8F0C-1458D07D8146}" type="pres">
      <dgm:prSet presAssocID="{9CE4E132-A14C-4247-8B59-327BAD5FAB8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32DE33A-FF96-4227-AB9B-23DE964E30C5}" type="pres">
      <dgm:prSet presAssocID="{9CE4E132-A14C-4247-8B59-327BAD5FAB80}" presName="spaceRect" presStyleCnt="0"/>
      <dgm:spPr/>
    </dgm:pt>
    <dgm:pt modelId="{C1400BDF-0442-4C32-826B-4B2D9CAEE59E}" type="pres">
      <dgm:prSet presAssocID="{9CE4E132-A14C-4247-8B59-327BAD5FAB8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0209F0B-3993-499B-875C-18224309CA71}" srcId="{2BA8B489-0614-43FE-BD92-59FCED483E49}" destId="{9CE4E132-A14C-4247-8B59-327BAD5FAB80}" srcOrd="4" destOrd="0" parTransId="{B67C57FB-C0B9-4F81-831A-C11ED9388677}" sibTransId="{0C46F273-3AEE-4D6B-8B7E-EAF588114612}"/>
    <dgm:cxn modelId="{E1A75422-0C06-4AC1-A940-714FCF78FB4D}" type="presOf" srcId="{95303E12-6FFB-477B-B441-15113948E843}" destId="{23C3732A-D5E1-46A8-98E2-BF4801F12264}" srcOrd="0" destOrd="0" presId="urn:microsoft.com/office/officeart/2018/2/layout/IconLabelList"/>
    <dgm:cxn modelId="{A8F8BE3C-51A1-4A0F-A955-E36E2EEF5B59}" type="presOf" srcId="{9CE4E132-A14C-4247-8B59-327BAD5FAB80}" destId="{C1400BDF-0442-4C32-826B-4B2D9CAEE59E}" srcOrd="0" destOrd="0" presId="urn:microsoft.com/office/officeart/2018/2/layout/IconLabelList"/>
    <dgm:cxn modelId="{6A3C815D-324E-4D4F-ABC1-4BA39DDA22F2}" type="presOf" srcId="{4FB10940-5899-4429-A096-A8C6CF3B3BDA}" destId="{A8ADECCE-FC09-46AC-BB07-E74648A3CFA3}" srcOrd="0" destOrd="0" presId="urn:microsoft.com/office/officeart/2018/2/layout/IconLabelList"/>
    <dgm:cxn modelId="{71A6E360-8D16-4783-9C8A-91D3020D40AE}" type="presOf" srcId="{2A16AEEB-9C14-4C39-AD02-EBA0B3566C18}" destId="{CBC3F7FA-25D9-4CA1-81FF-BE3588C8BF42}" srcOrd="0" destOrd="0" presId="urn:microsoft.com/office/officeart/2018/2/layout/IconLabelList"/>
    <dgm:cxn modelId="{1805FD4B-2CB5-4046-954D-04915B655FFF}" type="presOf" srcId="{A246FBF4-8A74-46D8-B557-C9A567B0359C}" destId="{83847932-75F7-4379-8F31-FB21AF46F06B}" srcOrd="0" destOrd="0" presId="urn:microsoft.com/office/officeart/2018/2/layout/IconLabelList"/>
    <dgm:cxn modelId="{5467197F-32E8-44D1-B2CF-B35097B646CD}" srcId="{2BA8B489-0614-43FE-BD92-59FCED483E49}" destId="{4FB10940-5899-4429-A096-A8C6CF3B3BDA}" srcOrd="2" destOrd="0" parTransId="{2563BE27-0ECB-4A4C-8BE6-870DF49F2BCA}" sibTransId="{87F43D63-8C3E-4B66-948B-44C23B07099E}"/>
    <dgm:cxn modelId="{291D7FDD-C922-4A72-92A1-D82263680209}" type="presOf" srcId="{2BA8B489-0614-43FE-BD92-59FCED483E49}" destId="{38AE588B-3E3D-4BFE-A9DA-1992CFC48AFC}" srcOrd="0" destOrd="0" presId="urn:microsoft.com/office/officeart/2018/2/layout/IconLabelList"/>
    <dgm:cxn modelId="{0FB63EDE-2B47-46C7-92B5-6773136BE546}" srcId="{2BA8B489-0614-43FE-BD92-59FCED483E49}" destId="{A246FBF4-8A74-46D8-B557-C9A567B0359C}" srcOrd="3" destOrd="0" parTransId="{CE41ECF0-C6E6-47A8-904F-511AA660B5A5}" sibTransId="{B7C5FF58-B5F1-455D-A076-45FCAA8AB47C}"/>
    <dgm:cxn modelId="{FF991AF0-48BC-4DE7-A898-43BEB4A5BCF3}" srcId="{2BA8B489-0614-43FE-BD92-59FCED483E49}" destId="{2A16AEEB-9C14-4C39-AD02-EBA0B3566C18}" srcOrd="1" destOrd="0" parTransId="{05159FCA-2735-4D82-98AC-6D9F4A52B03D}" sibTransId="{6AA43578-F916-456C-BAA5-18AA44E95ED1}"/>
    <dgm:cxn modelId="{70341DF3-3ED9-4FFF-A855-4CC5411FF6F9}" srcId="{2BA8B489-0614-43FE-BD92-59FCED483E49}" destId="{95303E12-6FFB-477B-B441-15113948E843}" srcOrd="0" destOrd="0" parTransId="{EE8C37A7-993D-47C3-B412-E145F30FA872}" sibTransId="{313ABAFB-DD5B-46F4-B4FE-899E31DB1AB2}"/>
    <dgm:cxn modelId="{7D0E85A1-6B38-4551-8E09-F41C0C02C522}" type="presParOf" srcId="{38AE588B-3E3D-4BFE-A9DA-1992CFC48AFC}" destId="{9209ED90-F526-45E2-85B6-6D58155AA78C}" srcOrd="0" destOrd="0" presId="urn:microsoft.com/office/officeart/2018/2/layout/IconLabelList"/>
    <dgm:cxn modelId="{CD55C674-3169-479F-9682-37CB23CE0546}" type="presParOf" srcId="{9209ED90-F526-45E2-85B6-6D58155AA78C}" destId="{6D8F4E93-C39F-4086-83B7-874EFFA8AC82}" srcOrd="0" destOrd="0" presId="urn:microsoft.com/office/officeart/2018/2/layout/IconLabelList"/>
    <dgm:cxn modelId="{249F81D0-16A5-497E-BFAF-4186CE698884}" type="presParOf" srcId="{9209ED90-F526-45E2-85B6-6D58155AA78C}" destId="{D55A03DB-9862-4788-9BCC-3E890641CAEB}" srcOrd="1" destOrd="0" presId="urn:microsoft.com/office/officeart/2018/2/layout/IconLabelList"/>
    <dgm:cxn modelId="{BC0EC17C-F557-4986-BC1D-3C265DC46B99}" type="presParOf" srcId="{9209ED90-F526-45E2-85B6-6D58155AA78C}" destId="{23C3732A-D5E1-46A8-98E2-BF4801F12264}" srcOrd="2" destOrd="0" presId="urn:microsoft.com/office/officeart/2018/2/layout/IconLabelList"/>
    <dgm:cxn modelId="{175B383B-38B2-4239-8FBA-FBB616E927D1}" type="presParOf" srcId="{38AE588B-3E3D-4BFE-A9DA-1992CFC48AFC}" destId="{69A2E621-849F-493A-9133-E50A139EFC7C}" srcOrd="1" destOrd="0" presId="urn:microsoft.com/office/officeart/2018/2/layout/IconLabelList"/>
    <dgm:cxn modelId="{6FA68389-CBAC-4268-A9F0-22EC9045095E}" type="presParOf" srcId="{38AE588B-3E3D-4BFE-A9DA-1992CFC48AFC}" destId="{4C5216EC-1442-467B-9426-F5EE5893CFF1}" srcOrd="2" destOrd="0" presId="urn:microsoft.com/office/officeart/2018/2/layout/IconLabelList"/>
    <dgm:cxn modelId="{45954DD5-1023-48C3-8901-29CCAB9C0624}" type="presParOf" srcId="{4C5216EC-1442-467B-9426-F5EE5893CFF1}" destId="{31F1740B-E7A1-4DA6-8C91-940A836438E0}" srcOrd="0" destOrd="0" presId="urn:microsoft.com/office/officeart/2018/2/layout/IconLabelList"/>
    <dgm:cxn modelId="{719BF5A1-3697-41B5-B61F-9CC1F34F824C}" type="presParOf" srcId="{4C5216EC-1442-467B-9426-F5EE5893CFF1}" destId="{9CF1C37E-4366-4E6A-BE4F-6A051C6CE83D}" srcOrd="1" destOrd="0" presId="urn:microsoft.com/office/officeart/2018/2/layout/IconLabelList"/>
    <dgm:cxn modelId="{662E0D88-8126-4E91-9671-2FC22147A32E}" type="presParOf" srcId="{4C5216EC-1442-467B-9426-F5EE5893CFF1}" destId="{CBC3F7FA-25D9-4CA1-81FF-BE3588C8BF42}" srcOrd="2" destOrd="0" presId="urn:microsoft.com/office/officeart/2018/2/layout/IconLabelList"/>
    <dgm:cxn modelId="{2C31C4EF-2E1D-45C1-AA35-2B37130DC92C}" type="presParOf" srcId="{38AE588B-3E3D-4BFE-A9DA-1992CFC48AFC}" destId="{C383A44E-F155-428A-BCF8-9D6D0E516CCA}" srcOrd="3" destOrd="0" presId="urn:microsoft.com/office/officeart/2018/2/layout/IconLabelList"/>
    <dgm:cxn modelId="{44D01464-C253-42F6-93C4-309EDC09A95D}" type="presParOf" srcId="{38AE588B-3E3D-4BFE-A9DA-1992CFC48AFC}" destId="{540EF85F-D9DD-477D-8DA7-6E3546009192}" srcOrd="4" destOrd="0" presId="urn:microsoft.com/office/officeart/2018/2/layout/IconLabelList"/>
    <dgm:cxn modelId="{0127746B-9F21-43C5-A4A0-4A006991792A}" type="presParOf" srcId="{540EF85F-D9DD-477D-8DA7-6E3546009192}" destId="{A60369C3-9756-4A93-9311-77088357A077}" srcOrd="0" destOrd="0" presId="urn:microsoft.com/office/officeart/2018/2/layout/IconLabelList"/>
    <dgm:cxn modelId="{7A6EB331-C334-4FE7-B352-E8404356653A}" type="presParOf" srcId="{540EF85F-D9DD-477D-8DA7-6E3546009192}" destId="{CF199D85-22C5-45A4-8ED3-701A603F19F9}" srcOrd="1" destOrd="0" presId="urn:microsoft.com/office/officeart/2018/2/layout/IconLabelList"/>
    <dgm:cxn modelId="{44069412-18A9-4DE9-BBEB-3268D8198AD4}" type="presParOf" srcId="{540EF85F-D9DD-477D-8DA7-6E3546009192}" destId="{A8ADECCE-FC09-46AC-BB07-E74648A3CFA3}" srcOrd="2" destOrd="0" presId="urn:microsoft.com/office/officeart/2018/2/layout/IconLabelList"/>
    <dgm:cxn modelId="{8B69A3E5-A2B3-4C46-BD88-01E56FF115B9}" type="presParOf" srcId="{38AE588B-3E3D-4BFE-A9DA-1992CFC48AFC}" destId="{F498E75B-3759-43B9-83B5-0E20204C4CFD}" srcOrd="5" destOrd="0" presId="urn:microsoft.com/office/officeart/2018/2/layout/IconLabelList"/>
    <dgm:cxn modelId="{1728D787-2C90-46E3-B102-81783BCA50C4}" type="presParOf" srcId="{38AE588B-3E3D-4BFE-A9DA-1992CFC48AFC}" destId="{ED3B9F3A-4F5A-449F-8E82-AC920F8135CC}" srcOrd="6" destOrd="0" presId="urn:microsoft.com/office/officeart/2018/2/layout/IconLabelList"/>
    <dgm:cxn modelId="{D7628DBC-B950-44FD-B03F-024794079D84}" type="presParOf" srcId="{ED3B9F3A-4F5A-449F-8E82-AC920F8135CC}" destId="{FBEB3D60-65AA-4AE4-BC37-DD470C583C30}" srcOrd="0" destOrd="0" presId="urn:microsoft.com/office/officeart/2018/2/layout/IconLabelList"/>
    <dgm:cxn modelId="{61838639-79C1-4355-9ADB-C2A035FA516C}" type="presParOf" srcId="{ED3B9F3A-4F5A-449F-8E82-AC920F8135CC}" destId="{FA3FC3EC-2369-4BBC-8E4E-EC4E36B30C46}" srcOrd="1" destOrd="0" presId="urn:microsoft.com/office/officeart/2018/2/layout/IconLabelList"/>
    <dgm:cxn modelId="{CDE320C2-1CB1-4B22-83C1-CF0E9F1DC187}" type="presParOf" srcId="{ED3B9F3A-4F5A-449F-8E82-AC920F8135CC}" destId="{83847932-75F7-4379-8F31-FB21AF46F06B}" srcOrd="2" destOrd="0" presId="urn:microsoft.com/office/officeart/2018/2/layout/IconLabelList"/>
    <dgm:cxn modelId="{2AE8CEA3-DBD0-40F0-8FF8-22A815C2C9FE}" type="presParOf" srcId="{38AE588B-3E3D-4BFE-A9DA-1992CFC48AFC}" destId="{65FDECC6-B3CB-4075-8ADC-909B644AF2C9}" srcOrd="7" destOrd="0" presId="urn:microsoft.com/office/officeart/2018/2/layout/IconLabelList"/>
    <dgm:cxn modelId="{FD41A707-6C79-4140-875C-2100F02AF0E2}" type="presParOf" srcId="{38AE588B-3E3D-4BFE-A9DA-1992CFC48AFC}" destId="{244B3638-5FCB-42B1-BA34-526A990E426C}" srcOrd="8" destOrd="0" presId="urn:microsoft.com/office/officeart/2018/2/layout/IconLabelList"/>
    <dgm:cxn modelId="{946F7CC2-FC77-4977-8E87-446DEC1EA2B3}" type="presParOf" srcId="{244B3638-5FCB-42B1-BA34-526A990E426C}" destId="{32A467F2-4A7F-408B-8F0C-1458D07D8146}" srcOrd="0" destOrd="0" presId="urn:microsoft.com/office/officeart/2018/2/layout/IconLabelList"/>
    <dgm:cxn modelId="{F7C2D9B4-CF26-45B8-AC62-740BC5552F9A}" type="presParOf" srcId="{244B3638-5FCB-42B1-BA34-526A990E426C}" destId="{532DE33A-FF96-4227-AB9B-23DE964E30C5}" srcOrd="1" destOrd="0" presId="urn:microsoft.com/office/officeart/2018/2/layout/IconLabelList"/>
    <dgm:cxn modelId="{608E1FA5-D114-48D5-9E31-BE400AC96B3B}" type="presParOf" srcId="{244B3638-5FCB-42B1-BA34-526A990E426C}" destId="{C1400BDF-0442-4C32-826B-4B2D9CAEE5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DF2915-F6E2-4DE0-A217-641F50616C7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0E9152-20F7-4BFA-8973-23AF4A2D2F3E}">
      <dgm:prSet/>
      <dgm:spPr/>
      <dgm:t>
        <a:bodyPr/>
        <a:lstStyle/>
        <a:p>
          <a:r>
            <a:rPr lang="en-US" b="0" i="0"/>
            <a:t>~id as ssn and ooid</a:t>
          </a:r>
          <a:endParaRPr lang="en-US"/>
        </a:p>
      </dgm:t>
    </dgm:pt>
    <dgm:pt modelId="{6860B15C-8ECA-4227-BE96-4B96F4E1CAEA}" type="parTrans" cxnId="{47557A36-4CE5-4E1D-8B69-110193A629CE}">
      <dgm:prSet/>
      <dgm:spPr/>
      <dgm:t>
        <a:bodyPr/>
        <a:lstStyle/>
        <a:p>
          <a:endParaRPr lang="en-US"/>
        </a:p>
      </dgm:t>
    </dgm:pt>
    <dgm:pt modelId="{994EA57C-42C7-4BCC-BE48-794269E0BA7B}" type="sibTrans" cxnId="{47557A36-4CE5-4E1D-8B69-110193A629CE}">
      <dgm:prSet/>
      <dgm:spPr/>
      <dgm:t>
        <a:bodyPr/>
        <a:lstStyle/>
        <a:p>
          <a:endParaRPr lang="en-US"/>
        </a:p>
      </dgm:t>
    </dgm:pt>
    <dgm:pt modelId="{CA8C0D30-A58B-4390-8675-AE682D5A533F}">
      <dgm:prSet/>
      <dgm:spPr/>
      <dgm:t>
        <a:bodyPr/>
        <a:lstStyle/>
        <a:p>
          <a:r>
            <a:rPr lang="en-US" b="0" i="0"/>
            <a:t>~label as person for ssn and client for ooid</a:t>
          </a:r>
          <a:endParaRPr lang="en-US"/>
        </a:p>
      </dgm:t>
    </dgm:pt>
    <dgm:pt modelId="{7F6E66B9-280D-497F-B02C-D3F9A7550AF6}" type="parTrans" cxnId="{F94C73EC-25D1-41BF-B344-DC1F06FD9DB8}">
      <dgm:prSet/>
      <dgm:spPr/>
      <dgm:t>
        <a:bodyPr/>
        <a:lstStyle/>
        <a:p>
          <a:endParaRPr lang="en-US"/>
        </a:p>
      </dgm:t>
    </dgm:pt>
    <dgm:pt modelId="{B88F1E2A-1775-4A92-9F09-3A838D81E5E2}" type="sibTrans" cxnId="{F94C73EC-25D1-41BF-B344-DC1F06FD9DB8}">
      <dgm:prSet/>
      <dgm:spPr/>
      <dgm:t>
        <a:bodyPr/>
        <a:lstStyle/>
        <a:p>
          <a:endParaRPr lang="en-US"/>
        </a:p>
      </dgm:t>
    </dgm:pt>
    <dgm:pt modelId="{C30EC69A-F2A4-4265-BA3B-E74F51C71D19}" type="pres">
      <dgm:prSet presAssocID="{FCDF2915-F6E2-4DE0-A217-641F50616C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E3CD48-5F41-44A0-A44B-72CEC69D4AC6}" type="pres">
      <dgm:prSet presAssocID="{FB0E9152-20F7-4BFA-8973-23AF4A2D2F3E}" presName="hierRoot1" presStyleCnt="0"/>
      <dgm:spPr/>
    </dgm:pt>
    <dgm:pt modelId="{1599683A-4090-41E4-80ED-C316F11C861B}" type="pres">
      <dgm:prSet presAssocID="{FB0E9152-20F7-4BFA-8973-23AF4A2D2F3E}" presName="composite" presStyleCnt="0"/>
      <dgm:spPr/>
    </dgm:pt>
    <dgm:pt modelId="{C2B7BB62-7DE5-4459-9AFE-8C5DE509BF72}" type="pres">
      <dgm:prSet presAssocID="{FB0E9152-20F7-4BFA-8973-23AF4A2D2F3E}" presName="background" presStyleLbl="node0" presStyleIdx="0" presStyleCnt="2"/>
      <dgm:spPr/>
    </dgm:pt>
    <dgm:pt modelId="{43B5A8E7-68BD-4D09-B3C4-84C7F3DADDD0}" type="pres">
      <dgm:prSet presAssocID="{FB0E9152-20F7-4BFA-8973-23AF4A2D2F3E}" presName="text" presStyleLbl="fgAcc0" presStyleIdx="0" presStyleCnt="2">
        <dgm:presLayoutVars>
          <dgm:chPref val="3"/>
        </dgm:presLayoutVars>
      </dgm:prSet>
      <dgm:spPr/>
    </dgm:pt>
    <dgm:pt modelId="{8931827E-DC45-47DB-A298-F13AD7FE3B4A}" type="pres">
      <dgm:prSet presAssocID="{FB0E9152-20F7-4BFA-8973-23AF4A2D2F3E}" presName="hierChild2" presStyleCnt="0"/>
      <dgm:spPr/>
    </dgm:pt>
    <dgm:pt modelId="{E4F99F9F-CBB6-4D94-9E09-E9B2C25B61CD}" type="pres">
      <dgm:prSet presAssocID="{CA8C0D30-A58B-4390-8675-AE682D5A533F}" presName="hierRoot1" presStyleCnt="0"/>
      <dgm:spPr/>
    </dgm:pt>
    <dgm:pt modelId="{5BA4F1D4-F2DF-48FA-B2D3-B1A0E3F5370A}" type="pres">
      <dgm:prSet presAssocID="{CA8C0D30-A58B-4390-8675-AE682D5A533F}" presName="composite" presStyleCnt="0"/>
      <dgm:spPr/>
    </dgm:pt>
    <dgm:pt modelId="{D9DF8AF6-AA2A-409D-B5A0-8CA9E8FDF717}" type="pres">
      <dgm:prSet presAssocID="{CA8C0D30-A58B-4390-8675-AE682D5A533F}" presName="background" presStyleLbl="node0" presStyleIdx="1" presStyleCnt="2"/>
      <dgm:spPr/>
    </dgm:pt>
    <dgm:pt modelId="{5A89380A-EA6F-4317-8AD8-60C36B8AE089}" type="pres">
      <dgm:prSet presAssocID="{CA8C0D30-A58B-4390-8675-AE682D5A533F}" presName="text" presStyleLbl="fgAcc0" presStyleIdx="1" presStyleCnt="2">
        <dgm:presLayoutVars>
          <dgm:chPref val="3"/>
        </dgm:presLayoutVars>
      </dgm:prSet>
      <dgm:spPr/>
    </dgm:pt>
    <dgm:pt modelId="{F5CC74E1-F3F0-490A-B84B-4C48318EA27E}" type="pres">
      <dgm:prSet presAssocID="{CA8C0D30-A58B-4390-8675-AE682D5A533F}" presName="hierChild2" presStyleCnt="0"/>
      <dgm:spPr/>
    </dgm:pt>
  </dgm:ptLst>
  <dgm:cxnLst>
    <dgm:cxn modelId="{68349210-3DA6-41B5-BB73-C10BDD086C52}" type="presOf" srcId="{CA8C0D30-A58B-4390-8675-AE682D5A533F}" destId="{5A89380A-EA6F-4317-8AD8-60C36B8AE089}" srcOrd="0" destOrd="0" presId="urn:microsoft.com/office/officeart/2005/8/layout/hierarchy1"/>
    <dgm:cxn modelId="{47557A36-4CE5-4E1D-8B69-110193A629CE}" srcId="{FCDF2915-F6E2-4DE0-A217-641F50616C71}" destId="{FB0E9152-20F7-4BFA-8973-23AF4A2D2F3E}" srcOrd="0" destOrd="0" parTransId="{6860B15C-8ECA-4227-BE96-4B96F4E1CAEA}" sibTransId="{994EA57C-42C7-4BCC-BE48-794269E0BA7B}"/>
    <dgm:cxn modelId="{6541A672-3500-4435-98AD-C2A1755CE475}" type="presOf" srcId="{FB0E9152-20F7-4BFA-8973-23AF4A2D2F3E}" destId="{43B5A8E7-68BD-4D09-B3C4-84C7F3DADDD0}" srcOrd="0" destOrd="0" presId="urn:microsoft.com/office/officeart/2005/8/layout/hierarchy1"/>
    <dgm:cxn modelId="{C991DEBE-4F02-4FA3-AFFE-AAEEA1195468}" type="presOf" srcId="{FCDF2915-F6E2-4DE0-A217-641F50616C71}" destId="{C30EC69A-F2A4-4265-BA3B-E74F51C71D19}" srcOrd="0" destOrd="0" presId="urn:microsoft.com/office/officeart/2005/8/layout/hierarchy1"/>
    <dgm:cxn modelId="{F94C73EC-25D1-41BF-B344-DC1F06FD9DB8}" srcId="{FCDF2915-F6E2-4DE0-A217-641F50616C71}" destId="{CA8C0D30-A58B-4390-8675-AE682D5A533F}" srcOrd="1" destOrd="0" parTransId="{7F6E66B9-280D-497F-B02C-D3F9A7550AF6}" sibTransId="{B88F1E2A-1775-4A92-9F09-3A838D81E5E2}"/>
    <dgm:cxn modelId="{B774BF39-8A99-4D95-ABFD-DCB99D88670F}" type="presParOf" srcId="{C30EC69A-F2A4-4265-BA3B-E74F51C71D19}" destId="{6EE3CD48-5F41-44A0-A44B-72CEC69D4AC6}" srcOrd="0" destOrd="0" presId="urn:microsoft.com/office/officeart/2005/8/layout/hierarchy1"/>
    <dgm:cxn modelId="{0EC691E9-FE70-4FE2-A59A-8EEDD0A435E2}" type="presParOf" srcId="{6EE3CD48-5F41-44A0-A44B-72CEC69D4AC6}" destId="{1599683A-4090-41E4-80ED-C316F11C861B}" srcOrd="0" destOrd="0" presId="urn:microsoft.com/office/officeart/2005/8/layout/hierarchy1"/>
    <dgm:cxn modelId="{F0D7D6F6-15C1-40D1-9B8D-35BA9C343628}" type="presParOf" srcId="{1599683A-4090-41E4-80ED-C316F11C861B}" destId="{C2B7BB62-7DE5-4459-9AFE-8C5DE509BF72}" srcOrd="0" destOrd="0" presId="urn:microsoft.com/office/officeart/2005/8/layout/hierarchy1"/>
    <dgm:cxn modelId="{5B232F80-BAB8-486B-BC5E-58ABA73CC0C9}" type="presParOf" srcId="{1599683A-4090-41E4-80ED-C316F11C861B}" destId="{43B5A8E7-68BD-4D09-B3C4-84C7F3DADDD0}" srcOrd="1" destOrd="0" presId="urn:microsoft.com/office/officeart/2005/8/layout/hierarchy1"/>
    <dgm:cxn modelId="{5ED561A3-221F-4A9F-BDE8-32D60412E90C}" type="presParOf" srcId="{6EE3CD48-5F41-44A0-A44B-72CEC69D4AC6}" destId="{8931827E-DC45-47DB-A298-F13AD7FE3B4A}" srcOrd="1" destOrd="0" presId="urn:microsoft.com/office/officeart/2005/8/layout/hierarchy1"/>
    <dgm:cxn modelId="{4FF416D3-267E-4505-AD84-AD78D92DDD87}" type="presParOf" srcId="{C30EC69A-F2A4-4265-BA3B-E74F51C71D19}" destId="{E4F99F9F-CBB6-4D94-9E09-E9B2C25B61CD}" srcOrd="1" destOrd="0" presId="urn:microsoft.com/office/officeart/2005/8/layout/hierarchy1"/>
    <dgm:cxn modelId="{A73DC20F-09DF-4486-AD99-E201E88F3CB7}" type="presParOf" srcId="{E4F99F9F-CBB6-4D94-9E09-E9B2C25B61CD}" destId="{5BA4F1D4-F2DF-48FA-B2D3-B1A0E3F5370A}" srcOrd="0" destOrd="0" presId="urn:microsoft.com/office/officeart/2005/8/layout/hierarchy1"/>
    <dgm:cxn modelId="{8BB8988B-2F69-4F50-BF13-93DB3F8B73E5}" type="presParOf" srcId="{5BA4F1D4-F2DF-48FA-B2D3-B1A0E3F5370A}" destId="{D9DF8AF6-AA2A-409D-B5A0-8CA9E8FDF717}" srcOrd="0" destOrd="0" presId="urn:microsoft.com/office/officeart/2005/8/layout/hierarchy1"/>
    <dgm:cxn modelId="{FB36575D-9384-4FAC-903B-370E5F8A4000}" type="presParOf" srcId="{5BA4F1D4-F2DF-48FA-B2D3-B1A0E3F5370A}" destId="{5A89380A-EA6F-4317-8AD8-60C36B8AE089}" srcOrd="1" destOrd="0" presId="urn:microsoft.com/office/officeart/2005/8/layout/hierarchy1"/>
    <dgm:cxn modelId="{BCEDABFB-7A80-4D11-9E22-0068CD509420}" type="presParOf" srcId="{E4F99F9F-CBB6-4D94-9E09-E9B2C25B61CD}" destId="{F5CC74E1-F3F0-490A-B84B-4C48318EA2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5C13F-C0DF-4FD9-9A4B-BC7664E203E5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29936-5F74-4C9C-9A91-AFB4119A656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Employee as the most valuable assets for contemporary organizations go through cycles of career development and advancement; engage with variety of HCM applications. There isn't a connection between different employers, different applications to stitch them together.  </a:t>
          </a:r>
        </a:p>
      </dsp:txBody>
      <dsp:txXfrm>
        <a:off x="559800" y="3022743"/>
        <a:ext cx="4320000" cy="720000"/>
      </dsp:txXfrm>
    </dsp:sp>
    <dsp:sp modelId="{93910EB0-F829-4917-ACBA-DEAAD2D593DC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D194C-BDE8-4034-AE93-CC9B79D00141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Identity graph, along with identify resolution, creates a single unified identifier for workers and organizes every facets of employee profile into a consistent, clean and connected data unit.</a:t>
          </a:r>
        </a:p>
      </dsp:txBody>
      <dsp:txXfrm>
        <a:off x="5635800" y="302274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9672E-455A-474C-909A-7EA3764AAAE9}">
      <dsp:nvSpPr>
        <dsp:cNvPr id="0" name=""/>
        <dsp:cNvSpPr/>
      </dsp:nvSpPr>
      <dsp:spPr>
        <a:xfrm>
          <a:off x="4780284" y="2175669"/>
          <a:ext cx="955030" cy="1026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515" y="0"/>
              </a:lnTo>
              <a:lnTo>
                <a:pt x="477515" y="1026657"/>
              </a:lnTo>
              <a:lnTo>
                <a:pt x="955030" y="1026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E774A-4BAB-408C-9965-2860EE3FB3CA}">
      <dsp:nvSpPr>
        <dsp:cNvPr id="0" name=""/>
        <dsp:cNvSpPr/>
      </dsp:nvSpPr>
      <dsp:spPr>
        <a:xfrm>
          <a:off x="4780284" y="1149011"/>
          <a:ext cx="955030" cy="1026657"/>
        </a:xfrm>
        <a:custGeom>
          <a:avLst/>
          <a:gdLst/>
          <a:ahLst/>
          <a:cxnLst/>
          <a:rect l="0" t="0" r="0" b="0"/>
          <a:pathLst>
            <a:path>
              <a:moveTo>
                <a:pt x="0" y="1026657"/>
              </a:moveTo>
              <a:lnTo>
                <a:pt x="477515" y="1026657"/>
              </a:lnTo>
              <a:lnTo>
                <a:pt x="477515" y="0"/>
              </a:lnTo>
              <a:lnTo>
                <a:pt x="95503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C41D3-C6EA-41D6-8D97-4BBE65E0AC98}">
      <dsp:nvSpPr>
        <dsp:cNvPr id="0" name=""/>
        <dsp:cNvSpPr/>
      </dsp:nvSpPr>
      <dsp:spPr>
        <a:xfrm>
          <a:off x="5134" y="1447458"/>
          <a:ext cx="4775150" cy="1456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This project is scalable, it can answer to various questions like</a:t>
          </a:r>
          <a:endParaRPr lang="en-US" sz="2600" kern="1200"/>
        </a:p>
      </dsp:txBody>
      <dsp:txXfrm>
        <a:off x="5134" y="1447458"/>
        <a:ext cx="4775150" cy="1456420"/>
      </dsp:txXfrm>
    </dsp:sp>
    <dsp:sp modelId="{7A5FCFC8-2E51-43F9-8DAB-0E33B5F923DA}">
      <dsp:nvSpPr>
        <dsp:cNvPr id="0" name=""/>
        <dsp:cNvSpPr/>
      </dsp:nvSpPr>
      <dsp:spPr>
        <a:xfrm>
          <a:off x="5735315" y="420801"/>
          <a:ext cx="4775150" cy="1456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Which location is being preferred by most of the employees.</a:t>
          </a:r>
          <a:endParaRPr lang="en-US" sz="2600" kern="1200"/>
        </a:p>
      </dsp:txBody>
      <dsp:txXfrm>
        <a:off x="5735315" y="420801"/>
        <a:ext cx="4775150" cy="1456420"/>
      </dsp:txXfrm>
    </dsp:sp>
    <dsp:sp modelId="{BA7187D4-0D91-437C-A8AD-680F40ACCF7E}">
      <dsp:nvSpPr>
        <dsp:cNvPr id="0" name=""/>
        <dsp:cNvSpPr/>
      </dsp:nvSpPr>
      <dsp:spPr>
        <a:xfrm>
          <a:off x="5735315" y="2474115"/>
          <a:ext cx="4775150" cy="1456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what is the minimum duration that employees are preferring to work with a client and many more...</a:t>
          </a:r>
          <a:endParaRPr lang="en-US" sz="2600" kern="1200"/>
        </a:p>
      </dsp:txBody>
      <dsp:txXfrm>
        <a:off x="5735315" y="2474115"/>
        <a:ext cx="4775150" cy="14564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464E4-382D-4E2E-8496-3429788A468B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/>
            <a:t>AWS S3 bucket</a:t>
          </a:r>
          <a:endParaRPr lang="en-US" sz="3900" kern="1200"/>
        </a:p>
      </dsp:txBody>
      <dsp:txXfrm>
        <a:off x="3080" y="587032"/>
        <a:ext cx="2444055" cy="1466433"/>
      </dsp:txXfrm>
    </dsp:sp>
    <dsp:sp modelId="{C1FCC40F-C51B-4162-9984-E7DEBC623A54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/>
            <a:t>AWS IAM role</a:t>
          </a:r>
          <a:endParaRPr lang="en-US" sz="3900" kern="1200"/>
        </a:p>
      </dsp:txBody>
      <dsp:txXfrm>
        <a:off x="2691541" y="587032"/>
        <a:ext cx="2444055" cy="1466433"/>
      </dsp:txXfrm>
    </dsp:sp>
    <dsp:sp modelId="{7A6E2C0E-1EFF-4B05-9121-5BA2A1E36B1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/>
            <a:t>AWS VPC endpoints</a:t>
          </a:r>
          <a:endParaRPr lang="en-US" sz="3900" kern="1200"/>
        </a:p>
      </dsp:txBody>
      <dsp:txXfrm>
        <a:off x="5380002" y="587032"/>
        <a:ext cx="2444055" cy="1466433"/>
      </dsp:txXfrm>
    </dsp:sp>
    <dsp:sp modelId="{6EFF023C-5F15-49A6-89E8-A43192684D9B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/>
            <a:t>AWS Sage Maker</a:t>
          </a:r>
          <a:endParaRPr lang="en-US" sz="3900" kern="1200"/>
        </a:p>
      </dsp:txBody>
      <dsp:txXfrm>
        <a:off x="8068463" y="587032"/>
        <a:ext cx="2444055" cy="1466433"/>
      </dsp:txXfrm>
    </dsp:sp>
    <dsp:sp modelId="{B15CF536-83FE-446D-9560-568EDA89EEFD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/>
            <a:t>AWS Neptune</a:t>
          </a:r>
          <a:endParaRPr lang="en-US" sz="3900" kern="1200"/>
        </a:p>
      </dsp:txBody>
      <dsp:txXfrm>
        <a:off x="3080" y="2297871"/>
        <a:ext cx="2444055" cy="1466433"/>
      </dsp:txXfrm>
    </dsp:sp>
    <dsp:sp modelId="{EDAFA831-8C3A-4BD1-8830-DF8544764AC9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/>
            <a:t>Databricks</a:t>
          </a:r>
          <a:endParaRPr lang="en-US" sz="3900" kern="1200"/>
        </a:p>
      </dsp:txBody>
      <dsp:txXfrm>
        <a:off x="2691541" y="2297871"/>
        <a:ext cx="2444055" cy="1466433"/>
      </dsp:txXfrm>
    </dsp:sp>
    <dsp:sp modelId="{AAF21ED1-F630-41AF-822D-14577A1D46C4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/>
            <a:t>SQL</a:t>
          </a:r>
          <a:endParaRPr lang="en-US" sz="3900" kern="1200"/>
        </a:p>
      </dsp:txBody>
      <dsp:txXfrm>
        <a:off x="5380002" y="2297871"/>
        <a:ext cx="2444055" cy="1466433"/>
      </dsp:txXfrm>
    </dsp:sp>
    <dsp:sp modelId="{C2E53634-C9E3-4573-82C9-C119053C9462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/>
            <a:t>Gremlin</a:t>
          </a:r>
          <a:endParaRPr lang="en-US" sz="3900" kern="1200"/>
        </a:p>
      </dsp:txBody>
      <dsp:txXfrm>
        <a:off x="8068463" y="2297871"/>
        <a:ext cx="2444055" cy="14664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FD008-4496-426D-BBCD-A72AA3C9677B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7D3A3-6791-4B42-BC12-F0AAFB3CBCBC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ECFDF-DB79-40C8-B281-A150D1635DE9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Integrity</a:t>
          </a:r>
          <a:endParaRPr lang="en-US" sz="2200" kern="1200"/>
        </a:p>
      </dsp:txBody>
      <dsp:txXfrm>
        <a:off x="1057183" y="1805"/>
        <a:ext cx="9458416" cy="915310"/>
      </dsp:txXfrm>
    </dsp:sp>
    <dsp:sp modelId="{915EF03C-761D-49E6-9F72-37EBE32D2728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F37CDD-B523-4B0F-9B99-14590CAC0241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63FDD-656D-495F-8891-92845BB4582A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Performance</a:t>
          </a:r>
          <a:endParaRPr lang="en-US" sz="2200" kern="1200"/>
        </a:p>
      </dsp:txBody>
      <dsp:txXfrm>
        <a:off x="1057183" y="1145944"/>
        <a:ext cx="9458416" cy="915310"/>
      </dsp:txXfrm>
    </dsp:sp>
    <dsp:sp modelId="{EA384ABA-745C-4845-A6BB-C3B210382450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C1944-9480-4828-896E-73350BB837E5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A1FD6-8EC4-42FC-82EF-06D1975ADBC5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Efficiency</a:t>
          </a:r>
          <a:endParaRPr lang="en-US" sz="2200" kern="1200"/>
        </a:p>
      </dsp:txBody>
      <dsp:txXfrm>
        <a:off x="1057183" y="2290082"/>
        <a:ext cx="9458416" cy="915310"/>
      </dsp:txXfrm>
    </dsp:sp>
    <dsp:sp modelId="{33E463BD-7F00-4254-94D6-BACE6B8DF6D8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EAA72-640E-4AA0-892D-077C4A1870E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D2FA6-DB4D-44F9-834A-C3E400B79F02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Scalability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BDBA-9099-4742-98E4-34127BD36D24}">
      <dsp:nvSpPr>
        <dsp:cNvPr id="0" name=""/>
        <dsp:cNvSpPr/>
      </dsp:nvSpPr>
      <dsp:spPr>
        <a:xfrm>
          <a:off x="0" y="5895"/>
          <a:ext cx="10515600" cy="1398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Graph DB model is particularly agile, because complexity and the quantity of the data don't negatively influence the query process in this model.</a:t>
          </a:r>
          <a:endParaRPr lang="en-US" sz="2500" kern="1200" dirty="0"/>
        </a:p>
      </dsp:txBody>
      <dsp:txXfrm>
        <a:off x="68270" y="74165"/>
        <a:ext cx="10379060" cy="1261975"/>
      </dsp:txXfrm>
    </dsp:sp>
    <dsp:sp modelId="{2D0AE33B-E55D-4795-9CE2-A5A5140E9771}">
      <dsp:nvSpPr>
        <dsp:cNvPr id="0" name=""/>
        <dsp:cNvSpPr/>
      </dsp:nvSpPr>
      <dsp:spPr>
        <a:xfrm>
          <a:off x="0" y="1476411"/>
          <a:ext cx="10515600" cy="1398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Graph DB's are not a complete solution, they are LIMITED, for ex-, Where SCALABILITY is concerned. As they are principally designed for one-tier architecture, growth represents a (mathemtical) Challenge.</a:t>
          </a:r>
          <a:endParaRPr lang="en-US" sz="2500" kern="1200"/>
        </a:p>
      </dsp:txBody>
      <dsp:txXfrm>
        <a:off x="68270" y="1544681"/>
        <a:ext cx="10379060" cy="1261975"/>
      </dsp:txXfrm>
    </dsp:sp>
    <dsp:sp modelId="{54A05CB5-8032-4DDD-A85B-70E4D64BB9F9}">
      <dsp:nvSpPr>
        <dsp:cNvPr id="0" name=""/>
        <dsp:cNvSpPr/>
      </dsp:nvSpPr>
      <dsp:spPr>
        <a:xfrm>
          <a:off x="0" y="2946926"/>
          <a:ext cx="10515600" cy="1398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There is still no uniform Query Language.</a:t>
          </a:r>
          <a:endParaRPr lang="en-US" sz="2500" kern="1200"/>
        </a:p>
      </dsp:txBody>
      <dsp:txXfrm>
        <a:off x="68270" y="3015196"/>
        <a:ext cx="10379060" cy="12619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B61A3-C9F6-4467-8257-30DD0197DA64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6B852-1CC5-4146-83D2-363B90545873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Gremlin</a:t>
          </a:r>
          <a:endParaRPr lang="en-US" sz="3300" kern="1200"/>
        </a:p>
      </dsp:txBody>
      <dsp:txXfrm>
        <a:off x="573335" y="67003"/>
        <a:ext cx="7265810" cy="879050"/>
      </dsp:txXfrm>
    </dsp:sp>
    <dsp:sp modelId="{3BC5FC06-A2A9-4A4F-AC12-009D024E4AF6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2186F-1DC6-42C5-B40D-FD46E900D68E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Open Cypher</a:t>
          </a:r>
          <a:endParaRPr lang="en-US" sz="3300" kern="1200"/>
        </a:p>
      </dsp:txBody>
      <dsp:txXfrm>
        <a:off x="573335" y="1563884"/>
        <a:ext cx="7265810" cy="879050"/>
      </dsp:txXfrm>
    </dsp:sp>
    <dsp:sp modelId="{E5A9A392-40DB-437A-8A5B-6298DC7A541A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D27CD-BCFC-46D9-B07E-183807B96B8A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SPARQL</a:t>
          </a:r>
          <a:endParaRPr lang="en-US" sz="3300" kern="1200"/>
        </a:p>
      </dsp:txBody>
      <dsp:txXfrm>
        <a:off x="573335" y="3060764"/>
        <a:ext cx="7265810" cy="879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F4E93-C39F-4086-83B7-874EFFA8AC82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3732A-D5E1-46A8-98E2-BF4801F12264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LOADING THE DATA INTO S3</a:t>
          </a:r>
          <a:endParaRPr lang="en-US" sz="1200" kern="1200"/>
        </a:p>
      </dsp:txBody>
      <dsp:txXfrm>
        <a:off x="333914" y="2276522"/>
        <a:ext cx="1800000" cy="720000"/>
      </dsp:txXfrm>
    </dsp:sp>
    <dsp:sp modelId="{31F1740B-E7A1-4DA6-8C91-940A836438E0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3F7FA-25D9-4CA1-81FF-BE3588C8BF42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LOADING THE DATA INTO NEPTUNE</a:t>
          </a:r>
          <a:endParaRPr lang="en-US" sz="1200" kern="1200"/>
        </a:p>
      </dsp:txBody>
      <dsp:txXfrm>
        <a:off x="2448914" y="2276522"/>
        <a:ext cx="1800000" cy="720000"/>
      </dsp:txXfrm>
    </dsp:sp>
    <dsp:sp modelId="{A60369C3-9756-4A93-9311-77088357A077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DECCE-FC09-46AC-BB07-E74648A3CFA3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QUERYING IN NEPTUNE DB</a:t>
          </a:r>
          <a:endParaRPr lang="en-US" sz="1200" kern="1200"/>
        </a:p>
      </dsp:txBody>
      <dsp:txXfrm>
        <a:off x="4563914" y="2276522"/>
        <a:ext cx="1800000" cy="720000"/>
      </dsp:txXfrm>
    </dsp:sp>
    <dsp:sp modelId="{FBEB3D60-65AA-4AE4-BC37-DD470C583C30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47932-75F7-4379-8F31-FB21AF46F06B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CREATING JOURNEY MAP OF AN EMPLOYEE</a:t>
          </a:r>
          <a:endParaRPr lang="en-US" sz="1200" kern="1200"/>
        </a:p>
      </dsp:txBody>
      <dsp:txXfrm>
        <a:off x="6678914" y="2276522"/>
        <a:ext cx="1800000" cy="720000"/>
      </dsp:txXfrm>
    </dsp:sp>
    <dsp:sp modelId="{32A467F2-4A7F-408B-8F0C-1458D07D8146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00BDF-0442-4C32-826B-4B2D9CAEE59E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VISUALISING AND FINDING OF: FOR WHICH CLIENTS, A CLIENT IS LOSING THEIR EMPLOYEES TO</a:t>
          </a:r>
          <a:endParaRPr lang="en-US" sz="1200" kern="1200"/>
        </a:p>
      </dsp:txBody>
      <dsp:txXfrm>
        <a:off x="8793914" y="2276522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7BB62-7DE5-4459-9AFE-8C5DE509BF72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5A8E7-68BD-4D09-B3C4-84C7F3DADDD0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i="0" kern="1200"/>
            <a:t>~id as ssn and ooid</a:t>
          </a:r>
          <a:endParaRPr lang="en-US" sz="4700" kern="1200"/>
        </a:p>
      </dsp:txBody>
      <dsp:txXfrm>
        <a:off x="585701" y="1066737"/>
        <a:ext cx="4337991" cy="2693452"/>
      </dsp:txXfrm>
    </dsp:sp>
    <dsp:sp modelId="{D9DF8AF6-AA2A-409D-B5A0-8CA9E8FDF717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9380A-EA6F-4317-8AD8-60C36B8AE089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i="0" kern="1200"/>
            <a:t>~label as person for ssn and client for ooid</a:t>
          </a:r>
          <a:endParaRPr lang="en-US" sz="47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A829-4AD6-20AF-C8CF-803959DA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0ECD9-C88E-4CC3-63BC-AC011416F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8F1E7-14C3-BDC3-96F7-C2BEBEB0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86B3-7DCB-E3F0-1D5E-F8D7F033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85D6F-583F-A917-CB4C-8FCF6A10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26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518A-D44D-0004-64BB-813E0D7D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97D61-5A05-85B2-6C4B-5C9A8F3FA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11F25-65F5-596C-0077-072D78FE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F6154-B5EA-A45E-5F56-2C7016C2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322B5-5EA2-16D0-AEE7-3304FBB5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6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FDB82-C77A-AE72-3706-5EB93D7F7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0DA3F-312D-E7B0-9BD3-C1C39517D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F3D91-A9C9-FB4F-BD72-A90D67E3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6AD7-532B-DBB0-A3A9-41D86374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23CBA-8BC1-2D05-F1EE-07B9AD1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5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D50D-BCFD-DF8E-FE59-D144664D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7FFBC-8ED6-FBCE-900B-4C634B84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E0336-1A56-449C-C4BE-08A4C4E5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A2FA5-DFD4-3B33-AFAD-D20029F9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71428-0498-E46F-E80F-67F2F92B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9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F3A1-66D7-DBE6-A776-35867690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3EE62-C9CD-9001-85D4-85AECA868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94AC2-656D-3B44-3A00-B6698E33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197F8-34CC-6C91-C172-0CA1E202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5CD5B-7268-0988-F400-9E9E4C1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046E-3E62-774A-718A-8AF69508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BA935-2756-04E2-0ED7-D1F8C3084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36D85-6259-7B39-3ACA-D1DB7B977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85BF8-F52C-6AB2-4A48-61BF831B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7B1DB-4643-FFF3-61D5-9540EAB7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2F2D9-E14E-7F57-D68B-B684C5C4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8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1990-2B4B-20D8-3499-4DDC2E27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829F6-E18C-2FEC-21D4-7A3EAF2A9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4959D-5742-8A48-7F4C-10ED9B4A0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46BC6-7860-EB74-5D75-3CEA89E10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657D3-6F1D-3420-A95B-9A92A65B0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C47CE4-9903-9F14-6654-389F553C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990F8-5215-EFEB-847F-24068F35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AA380-5605-8CA6-D870-3676A49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14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B0E8-2F79-561A-71BF-65F0E597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EB2CA-52A1-49DD-03E5-928B849D8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DAD0A-3D6B-85CF-AB39-9E4C4C82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58363-CDDC-BCEF-1187-02F05BB8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0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513BE-435A-99CF-E0DF-43CC122A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53570-9D6F-03EA-153A-D1B79937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0D7AF-9C48-FD0D-705B-E05DDD86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CB24-D3E0-750F-F54B-4F94F8FA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01E8F-B5D9-1626-5D05-8A7942085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7906E-2A69-243A-9A20-386143D18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1E1D5-C245-CDDC-54FB-B4DB2910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AF195-406F-5F7E-E4E8-042C688C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52460-45B9-1617-5347-4E438C07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4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768A-3F30-EF7A-8B4C-CD5538AA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76FC10-221C-A152-2359-9B3012728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01561-22BF-C269-76D0-E9AB25D4B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FDF00-3267-0758-BFD0-A378A237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D0240-28DB-2874-A2A5-9B4B06C3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60A4C-7428-476E-AF38-1836603B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9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439DA3-8010-2ECE-CD83-477019E15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D05D-A43C-75AC-ECFA-7221A8E3F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37566-5E2A-C109-F1F7-048B171A1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5F404-01AC-4256-BBA9-EB055E9AB05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3DE5E-36C2-C379-3DD5-DAC5D725C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C19A4-86EE-783A-8D21-14270EF96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2E12-91EF-4B9F-8910-AB07D55E2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6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IAM/latest/UserGuide/id_roles_create_for-user.html" TargetMode="External"/><Relationship Id="rId7" Type="http://schemas.openxmlformats.org/officeDocument/2006/relationships/hyperlink" Target="https://docs.aws.amazon.com/neptune/latest/userguide/bulk-load-data.html" TargetMode="External"/><Relationship Id="rId2" Type="http://schemas.openxmlformats.org/officeDocument/2006/relationships/hyperlink" Target="https://docs.aws.amazon.com/quickstarts/latest/s3backup/step-1-create-buck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neptune/latest/userguide/bulk-load-tutorial-format-gremlin.html" TargetMode="External"/><Relationship Id="rId5" Type="http://schemas.openxmlformats.org/officeDocument/2006/relationships/hyperlink" Target="https://docs.aws.amazon.com/neptune/latest/userguide/get-started-loading.html" TargetMode="External"/><Relationship Id="rId4" Type="http://schemas.openxmlformats.org/officeDocument/2006/relationships/hyperlink" Target="https://docs.aws.amazon.com/neptune/latest/userguide/get-started-create-cluster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-east-1.console.aws.amazon.com/sagemaker/home?region=us-east-1#/notebook-instances/adp-ds-sharmar" TargetMode="External"/><Relationship Id="rId2" Type="http://schemas.openxmlformats.org/officeDocument/2006/relationships/hyperlink" Target="https://us-east-1.console.aws.amazon.com/neptune/home?region=us-east-1#database:id=database-demo-1;is-cluster=true;tab=connectivit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3F201-D553-1216-3C7C-A451B043C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EMPLOYEE IDENTITY GRAPH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66B63A90-FE1D-C9A3-9934-5819980F0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28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6802C4-BB8C-2AC7-9B4C-F0DC617524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418580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1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3BD6B-9252-F4A5-7497-C4427195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  <a:latin typeface="-apple-system"/>
              </a:rPr>
              <a:t>WHY NEPTUNE?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DB277-E053-9C37-8F8C-2E9B0004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is a cloud Technology based Amazon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supports AWS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has fault tolerance, fast and reliable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handles, operates, and modify graph DB in the application. About Neptune: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doesn't support secondary index (unique value is created for each record in data file which is a candidate key (non clustering index)(dense index))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doesn't support triggers and serve side script.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is used for graph DB management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is released in 2017.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supports schema free data or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uses foreign key for Inter connection.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is hosted by Amazon.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supports RDF 1.1 / SPARQL 1.1 and Tinker Pop Gremlin 3.3, java PHP , PHP, JS, Python, Ruby and </a:t>
            </a:r>
            <a:r>
              <a:rPr lang="en-US" sz="1300" b="0" i="0" dirty="0" err="1">
                <a:solidFill>
                  <a:srgbClr val="FEFFFF"/>
                </a:solidFill>
                <a:effectLst/>
                <a:latin typeface="-apple-system"/>
              </a:rPr>
              <a:t>scala</a:t>
            </a: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FEFFFF"/>
                </a:solidFill>
                <a:effectLst/>
                <a:latin typeface="-apple-system"/>
              </a:rPr>
              <a:t>It is supported by ACID Compliant</a:t>
            </a:r>
          </a:p>
          <a:p>
            <a:endParaRPr lang="en-US" sz="13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0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FD4A-6679-709F-90A1-9EFBC6C1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Neptune QUERY Languages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6367A5E-53E1-0220-C594-7D4B98A1BF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836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3C834C-FAD8-C180-6C9D-AA76661D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-apple-system"/>
              </a:rPr>
              <a:t>GREMLIN: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0412E-BB97-0E5F-60D8-8D739F19D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graph traversal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created by Apache Tinker pop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works by using virtual machines in backend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it is an imperative syntax that lets you control how you move through your graph in a series of steps, each of which takes in a stream of data, performs some action on it and outputs the results to the next steps</a:t>
            </a:r>
          </a:p>
          <a:p>
            <a:pPr marL="0" indent="0">
              <a:buNone/>
            </a:pPr>
            <a:r>
              <a:rPr lang="en-US" sz="1500" b="1" i="0">
                <a:effectLst/>
                <a:latin typeface="-apple-system"/>
              </a:rPr>
              <a:t>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easy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proper documentation is given by tinkerpop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gremlin is compatible with both OLAP and OLTP engines (there are very few graph traversal databases that are compatible with both engines )</a:t>
            </a:r>
          </a:p>
          <a:p>
            <a:pPr marL="0" indent="0">
              <a:buNone/>
            </a:pPr>
            <a:r>
              <a:rPr lang="en-US" sz="1500" b="1" i="0">
                <a:effectLst/>
                <a:latin typeface="-apple-system"/>
              </a:rPr>
              <a:t>Disadvantages: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very hard to learn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has very complex visualization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-apple-system"/>
              </a:rPr>
              <a:t>has very buggy visualization they don't work properly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3706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66474-8790-A1F2-70CA-83243243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-apple-system"/>
              </a:rPr>
              <a:t>OPEN CYPHER:</a:t>
            </a:r>
            <a:br>
              <a:rPr lang="en-US" b="0" i="0">
                <a:solidFill>
                  <a:srgbClr val="FFFFFF"/>
                </a:solidFill>
                <a:effectLst/>
                <a:latin typeface="-apple-system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EB4A-7B16-1840-A21C-7EFD37703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It provides a familiar structure to compose queries for graph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Declarative query language for property graphs.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it uses declarative syntax, inspired by SQL that specifies pattern of nodes and relationships to find your graph.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mainly used for key value pair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performs tasks such as matching insertion, update, deletion of key value pair</a:t>
            </a:r>
          </a:p>
          <a:p>
            <a:pPr marL="0" indent="0">
              <a:buNone/>
            </a:pPr>
            <a:r>
              <a:rPr lang="en-US" sz="1700" b="1" i="0">
                <a:effectLst/>
                <a:latin typeface="-apple-system"/>
              </a:rPr>
              <a:t>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only available for the queries that perform read only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queries that perform any sort of mutation, such as CREATE, DELETE, MERGE, SET and so on are not supported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operations and output for a specific plan may change in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for dat aloaded as RDF, then open cypher can't be used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56842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D80053-EABC-3687-D469-4B28B32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-apple-system"/>
              </a:rPr>
              <a:t>SPARQL: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2A105-468D-A381-657B-B389C4D9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Amazon Neptune has added a SPARQL feature named explain. This feature is a self-service tool for understanding the execution approach taken by the Neptune engine.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Neptune currently supports explain only in SPARQL SELECT queries.</a:t>
            </a:r>
          </a:p>
          <a:p>
            <a:pPr marL="0" indent="0">
              <a:buNone/>
            </a:pPr>
            <a:r>
              <a:rPr lang="en-US" sz="2000" b="1" i="0">
                <a:effectLst/>
                <a:latin typeface="-apple-system"/>
              </a:rPr>
              <a:t>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you can transfer other query forms such as ASK, CONSTRUCT, DESCRIBE and SPARQL UPDATE queries into SELECT queries. Then we can explain to inspect the corresponding SELECT query instead.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Explain Operators May Change in Future Releases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Explain Output May Change in Future Releases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4245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69ECC-9D73-D9D4-950C-E89D942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  <a:latin typeface="-apple-system"/>
              </a:rPr>
              <a:t>MAJOR MILESTONES IN PROJECT: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D113ED-5AF0-64BD-DF0A-4D3B46381A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4810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787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0D80-A1A8-C183-45C6-DA11F6EB6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CREATION OF AN S3 BUCKET </a:t>
            </a:r>
            <a:r>
              <a:rPr lang="en-US" sz="1700" b="0" i="0" u="none" strike="noStrike">
                <a:solidFill>
                  <a:schemeClr val="tx1">
                    <a:alpha val="60000"/>
                  </a:schemeClr>
                </a:solidFill>
                <a:effectLst/>
                <a:latin typeface="-apple-system"/>
                <a:hlinkClick r:id="rId2"/>
              </a:rPr>
              <a:t>https://docs.aws.amazon.com/quickstarts/latest/s3backup/step-1-create-bucket.html</a:t>
            </a:r>
            <a:endParaRPr lang="en-US" sz="1700" b="0" i="0">
              <a:solidFill>
                <a:schemeClr val="tx1">
                  <a:alpha val="60000"/>
                </a:schemeClr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CREATION OF AN IAM ROLE </a:t>
            </a:r>
            <a:r>
              <a:rPr lang="en-US" sz="1700" b="0" i="0" u="none" strike="noStrike">
                <a:solidFill>
                  <a:schemeClr val="tx1">
                    <a:alpha val="60000"/>
                  </a:schemeClr>
                </a:solidFill>
                <a:effectLst/>
                <a:latin typeface="-apple-system"/>
                <a:hlinkClick r:id="rId3"/>
              </a:rPr>
              <a:t>https://docs.aws.amazon.com/IAM/latest/UserGuide/id_roles_create_for-user.html</a:t>
            </a:r>
            <a:endParaRPr lang="en-US" sz="1700" b="0" i="0">
              <a:solidFill>
                <a:schemeClr val="tx1">
                  <a:alpha val="60000"/>
                </a:schemeClr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CREATION OF A NEPTUNE DB </a:t>
            </a:r>
            <a:r>
              <a:rPr lang="en-US" sz="1700" b="0" i="0" u="none" strike="noStrike">
                <a:solidFill>
                  <a:schemeClr val="tx1">
                    <a:alpha val="60000"/>
                  </a:schemeClr>
                </a:solidFill>
                <a:effectLst/>
                <a:latin typeface="-apple-system"/>
                <a:hlinkClick r:id="rId4"/>
              </a:rPr>
              <a:t>https://docs.aws.amazon.com/neptune/latest/userguide/get-started-create-cluster.html</a:t>
            </a:r>
            <a:endParaRPr lang="en-US" sz="1700" b="0" i="0">
              <a:solidFill>
                <a:schemeClr val="tx1">
                  <a:alpha val="60000"/>
                </a:schemeClr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LOADING DATA INTO NEPTUNE </a:t>
            </a:r>
            <a:r>
              <a:rPr lang="en-US" sz="1700" b="0" i="0" u="none" strike="noStrike">
                <a:solidFill>
                  <a:schemeClr val="tx1">
                    <a:alpha val="60000"/>
                  </a:schemeClr>
                </a:solidFill>
                <a:effectLst/>
                <a:latin typeface="-apple-system"/>
                <a:hlinkClick r:id="rId5"/>
              </a:rPr>
              <a:t>https://docs.aws.amazon.com/neptune/latest/userguide/get-started-loading.html</a:t>
            </a:r>
            <a:endParaRPr lang="en-US" sz="1700" b="0" i="0">
              <a:solidFill>
                <a:schemeClr val="tx1">
                  <a:alpha val="60000"/>
                </a:schemeClr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Gremlin load data format - Amazon Neptune </a:t>
            </a:r>
            <a:r>
              <a:rPr lang="en-US" sz="1700" b="0" i="0" u="none" strike="noStrike">
                <a:solidFill>
                  <a:schemeClr val="tx1">
                    <a:alpha val="60000"/>
                  </a:schemeClr>
                </a:solidFill>
                <a:effectLst/>
                <a:latin typeface="-apple-system"/>
                <a:hlinkClick r:id="rId6"/>
              </a:rPr>
              <a:t>https://docs.aws.amazon.com/neptune/latest/userguide/bulk-load-tutorial-format-gremlin.html</a:t>
            </a:r>
            <a:endParaRPr lang="en-US" sz="1700" b="0" i="0">
              <a:solidFill>
                <a:schemeClr val="tx1">
                  <a:alpha val="60000"/>
                </a:schemeClr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Example: Loading Data into a Neptune DB Instance - Amazon Neptune </a:t>
            </a:r>
            <a:r>
              <a:rPr lang="en-US" sz="1700" b="0" i="0" u="none" strike="noStrike">
                <a:solidFill>
                  <a:schemeClr val="tx1">
                    <a:alpha val="60000"/>
                  </a:schemeClr>
                </a:solidFill>
                <a:effectLst/>
                <a:latin typeface="-apple-system"/>
                <a:hlinkClick r:id="rId7"/>
              </a:rPr>
              <a:t>https://docs.aws.amazon.com/neptune/latest/userguide/bulk-load-data.html</a:t>
            </a:r>
            <a:endParaRPr lang="en-US" sz="1700" b="0" i="0">
              <a:solidFill>
                <a:schemeClr val="tx1">
                  <a:alpha val="60000"/>
                </a:schemeClr>
              </a:solidFill>
              <a:effectLst/>
              <a:latin typeface="-apple-system"/>
            </a:endParaRPr>
          </a:p>
          <a:p>
            <a:endParaRPr lang="en-US" sz="17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5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D580A-D668-4770-1BEA-2F691348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S3 BUCKET USED : s3://datacloud-datascience-dxr-staging-blue-708035784431tf/graph-db-poc/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IAM ROLE USED: arn:aws:iam::708035784431:role/demo-neptune-load-role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NEPTUNE USED: </a:t>
            </a:r>
            <a:r>
              <a:rPr lang="en-US" sz="2000" b="0" i="0" u="none" strike="noStrike">
                <a:solidFill>
                  <a:schemeClr val="tx1">
                    <a:alpha val="60000"/>
                  </a:schemeClr>
                </a:solidFill>
                <a:effectLst/>
                <a:latin typeface="-apple-system"/>
                <a:hlinkClick r:id="rId2"/>
              </a:rPr>
              <a:t>https://us-east-1.console.aws.amazon.com/neptune/home?region=us-east-1#database:id=database-demo-1;is-cluster=true;tab=connectivity</a:t>
            </a:r>
            <a:endParaRPr lang="en-US" sz="2000" b="0" i="0">
              <a:solidFill>
                <a:schemeClr val="tx1">
                  <a:alpha val="60000"/>
                </a:schemeClr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SAGEMAKER NOTEBOOK INSTANCE USED: </a:t>
            </a:r>
            <a:r>
              <a:rPr lang="en-US" sz="2000" b="0" i="0" u="none" strike="noStrike">
                <a:solidFill>
                  <a:schemeClr val="tx1">
                    <a:alpha val="60000"/>
                  </a:schemeClr>
                </a:solidFill>
                <a:effectLst/>
                <a:latin typeface="-apple-system"/>
                <a:hlinkClick r:id="rId3"/>
              </a:rPr>
              <a:t>https://us-east-1.console.aws.amazon.com/sagemaker/home?region=us-east-1#/notebook-instances/adp-ds-sharmar</a:t>
            </a:r>
            <a:endParaRPr lang="en-US" sz="2000" b="0" i="0">
              <a:solidFill>
                <a:schemeClr val="tx1">
                  <a:alpha val="60000"/>
                </a:schemeClr>
              </a:solidFill>
              <a:effectLst/>
              <a:latin typeface="-apple-system"/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4285630-E11A-4CC4-800A-68532E74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B0493-EC1B-42FD-A38E-D4620EA2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578280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263E12D-D6FE-41E6-98B7-EBA88FED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80FAEE97-8C0C-4ED5-BC7D-C6870947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5BFAC9A7-CED6-40CD-BC73-6B06ECAC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80D38C5-CFB9-4498-AD9C-38B2BBF6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9168" y="1126737"/>
            <a:ext cx="579551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98E51-40E3-712D-484B-00058BA0E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113" y="1448470"/>
            <a:ext cx="5149124" cy="2870805"/>
          </a:xfrm>
        </p:spPr>
        <p:txBody>
          <a:bodyPr>
            <a:normAutofit/>
          </a:bodyPr>
          <a:lstStyle/>
          <a:p>
            <a:pPr algn="r"/>
            <a:r>
              <a:rPr lang="en-US" sz="4800" b="0" i="1" dirty="0">
                <a:solidFill>
                  <a:srgbClr val="FFFFFF"/>
                </a:solidFill>
                <a:effectLst/>
                <a:latin typeface="-apple-system"/>
              </a:rPr>
              <a:t>LOADING THE DATA INTO S3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9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AC6F352-E846-A89D-2798-04B30BADA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495235"/>
              </p:ext>
            </p:extLst>
          </p:nvPr>
        </p:nvGraphicFramePr>
        <p:xfrm>
          <a:off x="9398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251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E8EA-6049-F954-8C93-5A247FBF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>
            <a:normAutofit/>
          </a:bodyPr>
          <a:lstStyle/>
          <a:p>
            <a:r>
              <a:rPr lang="en-US" sz="2000" b="0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the data source which we are using is</a:t>
            </a:r>
          </a:p>
          <a:p>
            <a:pPr marL="0" indent="0">
              <a:buNone/>
            </a:pPr>
            <a:r>
              <a:rPr lang="en-US" sz="2000" b="0" i="1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us_east_1_fit_ds_live_main.employee_main_monthly</a:t>
            </a:r>
            <a:endParaRPr lang="en-US" sz="2000" b="0" i="0">
              <a:solidFill>
                <a:schemeClr val="tx1">
                  <a:alpha val="60000"/>
                </a:schemeClr>
              </a:solidFill>
              <a:effectLst/>
              <a:latin typeface="-apple-system"/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8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559DC-0DE3-EA1C-CBC3-1AE6AFE2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73054"/>
            <a:ext cx="5294716" cy="11118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57B045-5306-77EC-EED9-952136B8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50926"/>
            <a:ext cx="5294715" cy="23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68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98EF-74D6-F854-A7CC-724C7666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FB04CF-0EDD-7801-BE89-E89D35B1A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463"/>
          <a:stretch/>
        </p:blipFill>
        <p:spPr>
          <a:xfrm>
            <a:off x="0" y="75763"/>
            <a:ext cx="4788444" cy="43153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F662B-C8AF-74A3-890E-323B4903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82" y="587462"/>
            <a:ext cx="3209180" cy="4168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4F05A-585A-CDAB-21BA-43A4DC55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540" y="622028"/>
            <a:ext cx="3016013" cy="4099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21D819-6BD3-D928-6C38-8F1765CA7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0" r="11349"/>
          <a:stretch/>
        </p:blipFill>
        <p:spPr>
          <a:xfrm>
            <a:off x="8594003" y="622028"/>
            <a:ext cx="3498177" cy="4099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7BC6F8-6D09-5892-00FB-A3D3CA2B6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8" y="4275605"/>
            <a:ext cx="3248478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8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4844-BD28-82F7-32CF-A92BA836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698170"/>
            <a:ext cx="6478513" cy="4516361"/>
          </a:xfrm>
        </p:spPr>
        <p:txBody>
          <a:bodyPr>
            <a:normAutofit/>
          </a:bodyPr>
          <a:lstStyle/>
          <a:p>
            <a:r>
              <a:rPr lang="en-US" sz="1700" b="0" i="0">
                <a:effectLst/>
                <a:latin typeface="-apple-system"/>
              </a:rPr>
              <a:t>the data that Amazon Neptune accepts should be in csv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two files needed for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one is vertices file and other is edge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vertices and edges should be stored in different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loader can load multiple vertex and edge files in a single load job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file name and file extensions are not important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Amazon Neptune CSV format follows: RFC 4180 CSV Specification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each file has a comma-separated header row, the header row consists of both systems columns' headers and property column headers'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Required and allowed system column headers are different for vertex and edge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labels are case sensitive</a:t>
            </a:r>
          </a:p>
          <a:p>
            <a:endParaRPr lang="en-US" sz="170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573E6-53AF-F67E-B62A-B831221E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  <a:latin typeface="-apple-system"/>
              </a:rPr>
              <a:t>VERTEX HEADERS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59CB4-E3EB-1CC2-AE17-5A03CF65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~id (for vertices)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~label (separated by ;)</a:t>
            </a:r>
          </a:p>
          <a:p>
            <a:r>
              <a:rPr lang="en-US" sz="2400" b="0" i="0" dirty="0">
                <a:effectLst/>
                <a:latin typeface="-apple-system"/>
              </a:rPr>
              <a:t>every vertex must have at least one label, if we don't provide label, tinker pop supplies a label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313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7984F4-3BB9-F568-CBFC-625AE103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  <a:latin typeface="-apple-system"/>
              </a:rPr>
              <a:t>EDGES HEADERS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EDFB-C0A8-382D-BFDB-B76B2B75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~id (for edge)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~from (From vertex 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~to (to vertex id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~label</a:t>
            </a:r>
          </a:p>
          <a:p>
            <a:r>
              <a:rPr lang="en-US" sz="2400" b="0" i="0" dirty="0">
                <a:effectLst/>
                <a:latin typeface="-apple-system"/>
              </a:rPr>
              <a:t>edges cab have only single label, if we don't provide label, tinker pop supplies a label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Graphic 6" descr="Employee Badge">
            <a:extLst>
              <a:ext uri="{FF2B5EF4-FFF2-40B4-BE49-F238E27FC236}">
                <a16:creationId xmlns:a16="http://schemas.microsoft.com/office/drawing/2014/main" id="{436935B5-8CC4-FA40-12E8-D8B431BFA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8408" y="2492376"/>
            <a:ext cx="3563372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6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A9511-A2EE-C10F-1D6C-2FABE070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-apple-system"/>
              </a:rPr>
              <a:t>PROPERTY COLUMN HEADERS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B953-5930-3C69-A98D-8AAABAD7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-apple-system"/>
              </a:rPr>
              <a:t>you can specify a column for a property by using below syntax Propertyname:type (not case sensitive) or propertyname:type[] (property names cannot include spaces)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-apple-system"/>
              </a:rPr>
              <a:t>edge properties can only have a single value and will cause an error if an array type is specified, or a second value is specified ex- age:int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-apple-system"/>
              </a:rPr>
              <a:t>arrays of strings are allowed, but strings in an array cannot include the ;, character, unless it is escaped using a backlash(;)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07747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CC6A-D7FE-F6A8-9D14-A7A374369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1300" b="0" i="0">
                <a:solidFill>
                  <a:srgbClr val="FFFFFF"/>
                </a:solidFill>
                <a:effectLst/>
                <a:latin typeface="-apple-system"/>
              </a:rPr>
              <a:t>Creation of table datacloud_nonprod_dit_raw.complete_table1</a:t>
            </a: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E3F01-587C-C243-3FDB-34AF5849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FEFFFF"/>
                </a:solidFill>
                <a:effectLst/>
                <a:latin typeface="-apple-system"/>
              </a:rPr>
              <a:t>the records that are included are of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FEFFFF"/>
                </a:solidFill>
                <a:effectLst/>
                <a:latin typeface="-apple-system"/>
              </a:rPr>
              <a:t>persons who have worked with more than one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FEFFFF"/>
                </a:solidFill>
                <a:effectLst/>
                <a:latin typeface="-apple-system"/>
              </a:rPr>
              <a:t>which doesn't have any null or empty values,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FEFFFF"/>
                </a:solidFill>
                <a:effectLst/>
                <a:latin typeface="-apple-system"/>
              </a:rPr>
              <a:t>all the records are grouped by </a:t>
            </a:r>
            <a:r>
              <a:rPr lang="en-US" sz="2400" b="0" i="0" dirty="0" err="1">
                <a:solidFill>
                  <a:srgbClr val="FEFFFF"/>
                </a:solidFill>
                <a:effectLst/>
                <a:latin typeface="-apple-system"/>
              </a:rPr>
              <a:t>ssn</a:t>
            </a:r>
            <a:r>
              <a:rPr lang="en-US" sz="2400" b="0" i="0" dirty="0">
                <a:solidFill>
                  <a:srgbClr val="FEFFFF"/>
                </a:solidFill>
                <a:effectLst/>
                <a:latin typeface="-apple-system"/>
              </a:rPr>
              <a:t> and ooid, and included all the months of records of a particular person as the (min and max month) as the duration</a:t>
            </a:r>
          </a:p>
          <a:p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21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71979-D06F-52DC-86DF-F4C251F0B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282" y="2395071"/>
            <a:ext cx="11229436" cy="185285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30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1D02F-1D2E-202E-7B7E-28B1B7D5A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07092"/>
            <a:ext cx="10905066" cy="444381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1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BCB4B-FE0F-EC0C-A968-D3AC50E17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>
                <a:effectLst/>
                <a:latin typeface="-apple-system"/>
              </a:rPr>
              <a:t>we are developing a model which uses client and employee details, and produces the data which would help us to know following outcomes: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>
                <a:effectLst/>
                <a:latin typeface="-apple-system"/>
              </a:rPr>
              <a:t>An employee's journey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>
                <a:effectLst/>
                <a:latin typeface="-apple-system"/>
              </a:rPr>
              <a:t>For which client, a client is losing its employees to.</a:t>
            </a:r>
          </a:p>
          <a:p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ierarchy">
            <a:extLst>
              <a:ext uri="{FF2B5EF4-FFF2-40B4-BE49-F238E27FC236}">
                <a16:creationId xmlns:a16="http://schemas.microsoft.com/office/drawing/2014/main" id="{EE322420-70BE-F3A2-765D-429321910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53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3CB81-7D8B-1C6C-1E16-A2EC72743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24861"/>
            <a:ext cx="10905066" cy="220827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2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D333A-17A4-EAA8-FC1B-B86D0C877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88991"/>
            <a:ext cx="10905066" cy="488001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3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99CB-84A6-8CD8-A1C7-BE6ED51C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for vertices file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F11199-2274-D0EB-7575-76F72529F7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854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9A8052-66B5-2077-D6C0-811E12DA7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89" r="1" b="1085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57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68867-26F8-0615-40D8-CC0603269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51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6E351-0E8E-447C-2313-BABEF7E7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b="0" i="0" dirty="0">
                <a:effectLst/>
                <a:latin typeface="-apple-system"/>
              </a:rPr>
              <a:t>for edges file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FB58A-F460-1945-A056-0C9BE999F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  <a:latin typeface="-apple-system"/>
              </a:rPr>
              <a:t>first edge file has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~id as </a:t>
            </a:r>
            <a:r>
              <a:rPr lang="en-US" sz="2000" b="0" i="0" dirty="0" err="1">
                <a:effectLst/>
                <a:latin typeface="-apple-system"/>
              </a:rPr>
              <a:t>uuid</a:t>
            </a:r>
            <a:r>
              <a:rPr lang="en-US" sz="2000" b="0" i="0" dirty="0">
                <a:effectLst/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~from as </a:t>
            </a:r>
            <a:r>
              <a:rPr lang="en-US" sz="2000" b="0" i="0" dirty="0" err="1">
                <a:effectLst/>
                <a:latin typeface="-apple-system"/>
              </a:rPr>
              <a:t>ssn</a:t>
            </a:r>
            <a:endParaRPr lang="en-US" sz="2000" b="0" i="0" dirty="0"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~to as ooid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~label as duration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-apple-system"/>
              </a:rPr>
              <a:t>second edge file has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~id as </a:t>
            </a:r>
            <a:r>
              <a:rPr lang="en-US" sz="2000" b="0" i="0" dirty="0" err="1">
                <a:effectLst/>
                <a:latin typeface="-apple-system"/>
              </a:rPr>
              <a:t>uuid</a:t>
            </a:r>
            <a:r>
              <a:rPr lang="en-US" sz="2000" b="0" i="0" dirty="0">
                <a:effectLst/>
                <a:latin typeface="-apple-system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~from as ooid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~to as </a:t>
            </a:r>
            <a:r>
              <a:rPr lang="en-US" sz="2000" b="0" i="0" dirty="0" err="1">
                <a:effectLst/>
                <a:latin typeface="-apple-system"/>
              </a:rPr>
              <a:t>ssn</a:t>
            </a:r>
            <a:endParaRPr lang="en-US" sz="2000" b="0" i="0" dirty="0"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~label as duration</a:t>
            </a:r>
          </a:p>
          <a:p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7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DE1268-AF89-94D9-DE56-9AF666A25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2" r="1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893B5-CD8B-B359-7CF4-E890A4D0C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7" y="643467"/>
            <a:ext cx="1066232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1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CCC72-6C3E-4E04-5E5B-518F38A7A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anchor="ctr">
            <a:normAutofit/>
          </a:bodyPr>
          <a:lstStyle/>
          <a:p>
            <a:r>
              <a:rPr lang="en-US" sz="2000" b="0" i="0">
                <a:effectLst/>
                <a:latin typeface="-apple-system"/>
              </a:rPr>
              <a:t>FINAL VERTICES TABLE ---- </a:t>
            </a:r>
            <a:r>
              <a:rPr lang="en-US" sz="2000" b="0" i="1">
                <a:effectLst/>
                <a:latin typeface="-apple-system"/>
              </a:rPr>
              <a:t>datacloud_nonprod_dit_raw.complete_table_final_vertices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91562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0A4981-6541-4BF1-45F8-58E12DB9F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3" y="643467"/>
            <a:ext cx="1061155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8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35D881-151D-F169-3DF2-63A5528FE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82896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282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1E96-F109-B20D-A1D8-A3232EF88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-apple-system"/>
              </a:rPr>
              <a:t>FIANL EDGE TABLE ---- </a:t>
            </a:r>
            <a:r>
              <a:rPr lang="en-US" sz="2000" b="0" i="1">
                <a:effectLst/>
                <a:latin typeface="-apple-system"/>
              </a:rPr>
              <a:t>datacloud_nonprod_dit_raw.complete_table_final_edges</a:t>
            </a:r>
            <a:endParaRPr lang="en-US" sz="20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04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3205C-519F-3980-45E9-C41C6F12E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88881"/>
            <a:ext cx="10905066" cy="42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04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35E81-C834-8134-44B4-0C061FA2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0" i="0">
                <a:effectLst/>
                <a:latin typeface="-apple-system"/>
              </a:rPr>
              <a:t>LOADING THE DATA INTO THE S3 BUCKET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9CABB-9165-5479-E13C-DF82BF0B3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-apple-system"/>
              </a:rPr>
              <a:t>loading vertices into s3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 b="0" i="0">
                <a:effectLst/>
                <a:latin typeface="-apple-system"/>
              </a:rPr>
              <a:t>loading edges into s3</a:t>
            </a:r>
          </a:p>
          <a:p>
            <a:endParaRPr lang="en-US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B5B5E9A-A711-3304-7407-EBAFEBD43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06"/>
          <a:stretch/>
        </p:blipFill>
        <p:spPr>
          <a:xfrm>
            <a:off x="5295319" y="2559866"/>
            <a:ext cx="6253211" cy="56278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03543A1-66A4-51BA-7A82-4182095D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829061"/>
            <a:ext cx="6253212" cy="5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95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14C6D5-C295-4AE7-9EBC-A7D891451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E0E0C-D349-42F5-9A39-823BED9EB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71500" y="2376240"/>
            <a:ext cx="2105519" cy="210551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EC4229-734E-4FC2-B6A0-6DA9B8B1A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036665" y="67603"/>
            <a:ext cx="6972591" cy="6826263"/>
          </a:xfrm>
          <a:custGeom>
            <a:avLst/>
            <a:gdLst>
              <a:gd name="connsiteX0" fmla="*/ 0 w 6972591"/>
              <a:gd name="connsiteY0" fmla="*/ 1976924 h 6826263"/>
              <a:gd name="connsiteX1" fmla="*/ 1976924 w 6972591"/>
              <a:gd name="connsiteY1" fmla="*/ 0 h 6826263"/>
              <a:gd name="connsiteX2" fmla="*/ 6972591 w 6972591"/>
              <a:gd name="connsiteY2" fmla="*/ 0 h 6826263"/>
              <a:gd name="connsiteX3" fmla="*/ 6972590 w 6972591"/>
              <a:gd name="connsiteY3" fmla="*/ 4703010 h 6826263"/>
              <a:gd name="connsiteX4" fmla="*/ 4849338 w 6972591"/>
              <a:gd name="connsiteY4" fmla="*/ 6826263 h 682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2591" h="6826263">
                <a:moveTo>
                  <a:pt x="0" y="1976924"/>
                </a:moveTo>
                <a:lnTo>
                  <a:pt x="1976924" y="0"/>
                </a:lnTo>
                <a:lnTo>
                  <a:pt x="6972591" y="0"/>
                </a:lnTo>
                <a:lnTo>
                  <a:pt x="6972590" y="4703010"/>
                </a:lnTo>
                <a:lnTo>
                  <a:pt x="4849338" y="68262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01FF70-2FFE-4A99-9E3F-9699B085C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39100" y="1809291"/>
            <a:ext cx="3790670" cy="421457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8D7CA-01D6-49EC-955B-6E51F6FB6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DAA6A52-6F71-45C6-A3A3-8F410409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EEE29-D407-F779-3B6E-26AFBC49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i="0" kern="1200" dirty="0">
                <a:solidFill>
                  <a:srgbClr val="080808"/>
                </a:solidFill>
                <a:effectLst/>
                <a:latin typeface="+mj-lt"/>
                <a:ea typeface="+mj-ea"/>
                <a:cs typeface="+mj-cs"/>
              </a:rPr>
              <a:t>queries of data that is present in s3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BD14339-4332-4769-B35F-FDA39761E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98702" y="-1"/>
            <a:ext cx="2158854" cy="107942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D2F742-54E7-4C62-98C5-F8990E2A0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69144" y="523673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76DD56-124E-424A-869A-5281743F2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624288" y="158414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401BDF6-9398-44DA-B3E3-5E3E9D80A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34212" y="4355671"/>
            <a:ext cx="1981336" cy="2736866"/>
          </a:xfrm>
          <a:custGeom>
            <a:avLst/>
            <a:gdLst>
              <a:gd name="connsiteX0" fmla="*/ 0 w 1981336"/>
              <a:gd name="connsiteY0" fmla="*/ 0 h 2736866"/>
              <a:gd name="connsiteX1" fmla="*/ 1981336 w 1981336"/>
              <a:gd name="connsiteY1" fmla="*/ 1981336 h 2736866"/>
              <a:gd name="connsiteX2" fmla="*/ 1225806 w 1981336"/>
              <a:gd name="connsiteY2" fmla="*/ 2736866 h 2736866"/>
              <a:gd name="connsiteX3" fmla="*/ 0 w 1981336"/>
              <a:gd name="connsiteY3" fmla="*/ 2736866 h 27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336" h="2736866">
                <a:moveTo>
                  <a:pt x="0" y="0"/>
                </a:moveTo>
                <a:lnTo>
                  <a:pt x="1981336" y="1981336"/>
                </a:lnTo>
                <a:lnTo>
                  <a:pt x="1225806" y="2736866"/>
                </a:lnTo>
                <a:lnTo>
                  <a:pt x="0" y="273686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90BDA9F5-1E5C-404B-9A6C-5D5C8E0D1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5436" y="3687690"/>
            <a:ext cx="6325510" cy="317030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02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548A69-73B6-E406-EC92-3F3E71BDA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2235"/>
            <a:ext cx="10905066" cy="27535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953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8C567B-C665-205A-BB2B-59304CCAB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11451"/>
            <a:ext cx="10905066" cy="34350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780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1F162-9CC3-C176-00E8-E1E5926BE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3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8B6BA-3C9C-C175-514C-724EB89F5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11673"/>
            <a:ext cx="10905066" cy="463465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29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27B08E-37DD-99BE-26D7-B4BE29BAD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09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D52C2-57EE-38B3-3333-BADDF9B79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0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7A8A-A8FA-06D7-6B51-90A1C10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We work with following:</a:t>
            </a:r>
            <a:br>
              <a:rPr lang="en-US" b="0" i="0" dirty="0">
                <a:effectLst/>
                <a:latin typeface="-apple-system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823F8B-9208-F1EF-7D56-10F87E7E41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345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DFF497-5A2F-32C1-479D-71F262C1B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55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DC06A6-F431-9B8D-A391-5EDE8C6A1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92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91AE7-CFB6-5FEC-89F2-73114D295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66088"/>
            <a:ext cx="10905066" cy="39258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051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6848A-F02F-3C11-F16F-1A60053BE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542964"/>
            <a:ext cx="10905066" cy="177207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6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A097C-3B05-921A-6059-75D9E2436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6" y="643467"/>
            <a:ext cx="1026924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16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6B4DD-51D3-D935-5F88-802DD0B6B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98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43AC30-875E-830E-D5EB-109EE6120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43516"/>
            <a:ext cx="10905066" cy="477096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81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FC0A-DABA-ACD3-EDCC-8B3FB127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17C6E-00B0-ACB5-B4A1-7DC826510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7703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28F26-3E0F-8011-741D-7AA874ED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7034"/>
            <a:ext cx="12192000" cy="31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53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9A091-11DC-BB9F-FFBA-9D65B4E86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6" y="643467"/>
            <a:ext cx="1031678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30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D65BB-CE2B-4D6A-19BB-D3447EFF5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4" y="643467"/>
            <a:ext cx="920837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0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40FF4-86F2-F17A-3349-E5FCFBE23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  <a:latin typeface="-apple-system"/>
              </a:rPr>
              <a:t>GRAPH DATABASE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3C2B-2B02-EA36-5661-7DC45ABEB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fontAlgn="t"/>
            <a:r>
              <a:rPr lang="en-US" sz="1300" b="0" i="0">
                <a:effectLst/>
                <a:latin typeface="-apple-system"/>
              </a:rPr>
              <a:t>a graph database is a database that uses graph structures for semantic queries with nodes, edges and properties to represent and store data</a:t>
            </a:r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-apple-system"/>
              </a:rPr>
              <a:t>graph DB are optimized to store and query the relationship between data and data items</a:t>
            </a:r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-apple-system"/>
              </a:rPr>
              <a:t>data items - vertices (nodes)</a:t>
            </a:r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-apple-system"/>
              </a:rPr>
              <a:t>relationships between data items- edges(predicates)</a:t>
            </a:r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-apple-system"/>
              </a:rPr>
              <a:t>each edge has a type</a:t>
            </a:r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-apple-system"/>
              </a:rPr>
              <a:t>when data deals with the connections and relations, it is best to use graph databases.</a:t>
            </a:r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-apple-system"/>
              </a:rPr>
              <a:t>In relational DB, more joins, more multiple foreign keys, need to write nested SQL queries and complex joins- performance degraded quickly as the amount of data increases.</a:t>
            </a:r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-apple-system"/>
              </a:rPr>
              <a:t>graphs can represent the inter relationships of real- world entities in many ways, in terms of action, ownership, parent age, purchase, choices, personal connections, family ties etc,.</a:t>
            </a:r>
          </a:p>
          <a:p>
            <a:pPr marL="0" indent="0">
              <a:buNone/>
            </a:pPr>
            <a:br>
              <a:rPr lang="en-US" sz="1300"/>
            </a:b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683295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709C5-537E-B75D-A761-A3B324CAC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03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C9357-5F77-A4C7-AA95-31E8F14DE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85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69D0B-B543-E288-3423-512F39177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6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DF2202-2E47-3380-14DB-6A975C870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9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6BDCF3-0B5D-710B-4E39-8D61FF38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3473"/>
            <a:ext cx="10415984" cy="677039"/>
          </a:xfrm>
          <a:prstGeom prst="rect">
            <a:avLst/>
          </a:prstGeom>
        </p:spPr>
      </p:pic>
      <p:cxnSp>
        <p:nvCxnSpPr>
          <p:cNvPr id="43" name="Straight Connector 20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DA3D2F-75F1-465B-D0B7-54F07D98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15" y="3802189"/>
            <a:ext cx="3279025" cy="1795265"/>
          </a:xfrm>
          <a:prstGeom prst="rect">
            <a:avLst/>
          </a:prstGeom>
        </p:spPr>
      </p:pic>
      <p:cxnSp>
        <p:nvCxnSpPr>
          <p:cNvPr id="44" name="Straight Connector 22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0CEC3F-F8B1-78CA-F9B9-4F8969BF6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1083" y="1600752"/>
            <a:ext cx="6184580" cy="42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6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7BBA3-0001-8883-2183-567FC7B0D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18" y="643467"/>
            <a:ext cx="860396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38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C63C75-14BA-139E-D296-1B2A214E0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41" y="643467"/>
            <a:ext cx="750311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35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FCD4B-0B2D-0C80-EF0D-2EDA34451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74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B35599-0C64-4529-4A7A-376263FDA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2" y="643467"/>
            <a:ext cx="1008337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32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A8B9E-8E68-713E-F12D-60011F3E4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449" y="643467"/>
            <a:ext cx="847310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6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AB8BF-B311-F9E8-DB9B-5A1295B9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  <a:latin typeface="-apple-system"/>
              </a:rPr>
              <a:t>Areas where graph databases are used</a:t>
            </a:r>
            <a:br>
              <a:rPr lang="en-US" sz="4000" b="0" i="0">
                <a:solidFill>
                  <a:srgbClr val="FFFFFF"/>
                </a:solidFill>
                <a:effectLst/>
                <a:latin typeface="-apple-system"/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BF0-3646-A763-986F-9C0A57A7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Knowledge Graphs</a:t>
            </a:r>
          </a:p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Identity Graphs:- used for personalising interactions with users ex: product recommendations and friend recommendations.</a:t>
            </a:r>
          </a:p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Fraud Graphs</a:t>
            </a:r>
          </a:p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Social Networking</a:t>
            </a:r>
          </a:p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Driving Positions(best routes)</a:t>
            </a:r>
          </a:p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Logistics- graphs can help identity the most efficient way to use available shopping and distribution resorces to meet customer requirements</a:t>
            </a:r>
          </a:p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Diagnostics - to identify the source of observed problems and failures</a:t>
            </a:r>
          </a:p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Scientific Research</a:t>
            </a:r>
          </a:p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Regulatory Rules - you can store complex regulatory requirements as graphs, and query them to detect situations where they might apply to your day to day business operations</a:t>
            </a:r>
          </a:p>
          <a:p>
            <a:pPr>
              <a:buFont typeface="+mj-lt"/>
              <a:buAutoNum type="arabicPeriod"/>
            </a:pPr>
            <a:r>
              <a:rPr lang="en-US" sz="1300" b="0" i="0">
                <a:effectLst/>
                <a:latin typeface="-apple-system"/>
              </a:rPr>
              <a:t>Network topologies and events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10444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BE42D-DB28-A7E0-1C92-0A2FB93BB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278" y="643467"/>
            <a:ext cx="85054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4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303EF-6D25-50E1-DD52-D4B08E5F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FOR WHICH CLIENTS, A CLIENT IS LOSING THEIR EMPLOYEES TO 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2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36C42-1035-0CB7-AE62-B0C90A38F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565" y="643467"/>
            <a:ext cx="85708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64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14578-665F-BF07-6D8B-1AC27CE64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006" y="643467"/>
            <a:ext cx="755398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9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48150-12A1-0DD5-7CA6-54B864C53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56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EDD51-7BB3-E271-2615-D07138B07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85" y="643467"/>
            <a:ext cx="825342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0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EC21E0-2EC8-3CE4-0199-3B3031305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529" y="643467"/>
            <a:ext cx="813294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51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5EC9C-781E-D2AB-851A-78D1D86DB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343" y="643466"/>
            <a:ext cx="8637313" cy="5571067"/>
          </a:xfrm>
          <a:prstGeom prst="rect">
            <a:avLst/>
          </a:prstGeom>
          <a:ln>
            <a:noFill/>
          </a:ln>
        </p:spPr>
      </p:pic>
      <p:sp>
        <p:nvSpPr>
          <p:cNvPr id="17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450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05209-BE76-438A-09A0-0A4306E16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76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22C4F-BC84-9110-A17F-D7CA35FA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764" y="643467"/>
            <a:ext cx="718847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3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844E9C-4022-1A8E-3D13-35814754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-apple-system"/>
              </a:rPr>
              <a:t>Amazon Neptune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595A2-6D9D-8408-0B84-EBF673D2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en-US" sz="1500" b="0" i="0" dirty="0">
                <a:effectLst/>
                <a:latin typeface="-apple-system"/>
              </a:rPr>
              <a:t>Neptune is a graph data base service; it can store and manage billions of relationships and offer query access at millisecond latency.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-apple-system"/>
              </a:rPr>
              <a:t>It is built on a cluster base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-apple-system"/>
              </a:rPr>
              <a:t>Cluster has set of Instances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-apple-system"/>
              </a:rPr>
              <a:t>graphs represent complex, interconnected information as well as the relationships within it in a clear way, and they store this data as a large, coherent data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-apple-system"/>
              </a:rPr>
              <a:t>Edges have a start and end point, while each node always has a certain number of relationships to other nodes, whether </a:t>
            </a:r>
            <a:r>
              <a:rPr lang="en-US" sz="1500" b="0" i="0" dirty="0" err="1">
                <a:effectLst/>
                <a:latin typeface="-apple-system"/>
              </a:rPr>
              <a:t>incomming</a:t>
            </a:r>
            <a:r>
              <a:rPr lang="en-US" sz="1500" b="0" i="0" dirty="0">
                <a:effectLst/>
                <a:latin typeface="-apple-system"/>
              </a:rPr>
              <a:t>, outgoing or </a:t>
            </a:r>
            <a:r>
              <a:rPr lang="en-US" sz="1500" b="0" i="0" dirty="0" err="1">
                <a:effectLst/>
                <a:latin typeface="-apple-system"/>
              </a:rPr>
              <a:t>undireced</a:t>
            </a:r>
            <a:r>
              <a:rPr lang="en-US" sz="1500" b="0" i="0" dirty="0">
                <a:effectLst/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-apple-system"/>
              </a:rPr>
              <a:t>Established concepts for constructing such graph </a:t>
            </a:r>
            <a:r>
              <a:rPr lang="en-US" sz="1500" b="0" i="0" dirty="0" err="1">
                <a:effectLst/>
                <a:latin typeface="-apple-system"/>
              </a:rPr>
              <a:t>db's</a:t>
            </a:r>
            <a:r>
              <a:rPr lang="en-US" sz="1500" b="0" i="0" dirty="0">
                <a:effectLst/>
                <a:latin typeface="-apple-system"/>
              </a:rPr>
              <a:t> are the labeled property graph and the resource description framework (RDF): with the former, certain properties are assigned to both the nodes and edges.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-apple-system"/>
              </a:rPr>
              <a:t>One of the strengths of the database is that the relationships are strong in </a:t>
            </a:r>
            <a:r>
              <a:rPr lang="en-US" sz="1500" b="0" i="0" dirty="0" err="1">
                <a:effectLst/>
                <a:latin typeface="-apple-system"/>
              </a:rPr>
              <a:t>databse</a:t>
            </a:r>
            <a:r>
              <a:rPr lang="en-US" sz="1500" b="0" i="0" dirty="0">
                <a:effectLst/>
                <a:latin typeface="-apple-system"/>
              </a:rPr>
              <a:t> itself, so they don't need to be calculated in the query.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982552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13C95-8F94-997D-6CC3-3C530BC27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715" y="643467"/>
            <a:ext cx="784656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565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0EFED6-84E6-E9C4-B6B7-78448EECF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015" y="643467"/>
            <a:ext cx="902196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975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BF02F-6592-0D1A-952F-21F5885D9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805" y="643467"/>
            <a:ext cx="714239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51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27373-8296-0960-29F1-24EC1906A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204" y="809312"/>
            <a:ext cx="9330076" cy="601222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85FDB-0024-6538-99E5-F7A93946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" y="36466"/>
            <a:ext cx="830695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8CAFC-EBC3-270A-F8E2-60651E0AD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945" y="643467"/>
            <a:ext cx="828411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361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C89DB1-2835-5D26-CC77-084E08815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7" y="643467"/>
            <a:ext cx="89137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56336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FABBD-AB17-AC0C-545C-A6648B08F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015" y="643467"/>
            <a:ext cx="902196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0647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984C79-E7B6-F606-C3E9-08FD8EDA3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6" y="643467"/>
            <a:ext cx="898558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516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BC704E6-F690-5C84-C54C-E60CAD0A3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49" y="643467"/>
            <a:ext cx="894950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367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7EC4C-97D2-26B3-5C7D-7C8AF5CEF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666" y="457200"/>
            <a:ext cx="1100666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BD6B-9252-F4A5-7497-C4427195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80"/>
            <a:ext cx="10515600" cy="796608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-apple-system"/>
              </a:rPr>
              <a:t>Strength of a database can be measured using four principal factors</a:t>
            </a:r>
            <a:br>
              <a:rPr lang="en-US" b="0" i="0" dirty="0">
                <a:effectLst/>
                <a:latin typeface="-apple-system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D7B4F4-E713-3441-9A28-CF0FFD69B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570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8142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309FA-1FE7-BDB8-9591-750DA9D86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345" y="643467"/>
            <a:ext cx="863731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83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F4574-5BC3-8333-3B94-AC4EF814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488" y="643467"/>
            <a:ext cx="831502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837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DA70B-1158-DC4B-920D-16BCE614D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230" y="643467"/>
            <a:ext cx="837754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551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DBD65-DAFE-F3FB-048D-8E945320C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529" y="643467"/>
            <a:ext cx="813294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02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131A9-6558-EF75-7580-A62754DF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422" y="643467"/>
            <a:ext cx="840915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49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3A824-C762-949A-67A4-44861BBA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239" y="643467"/>
            <a:ext cx="640352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0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37864-9E75-97AE-4E46-325C41C6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278" y="643467"/>
            <a:ext cx="85054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74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7AF97-1AC2-8D99-4DEB-200CBB977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67"/>
          <a:stretch/>
        </p:blipFill>
        <p:spPr>
          <a:xfrm>
            <a:off x="1394375" y="643467"/>
            <a:ext cx="940325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0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1952</Words>
  <Application>Microsoft Office PowerPoint</Application>
  <PresentationFormat>Widescreen</PresentationFormat>
  <Paragraphs>176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-apple-system</vt:lpstr>
      <vt:lpstr>Arial</vt:lpstr>
      <vt:lpstr>Calibri</vt:lpstr>
      <vt:lpstr>Calibri Light</vt:lpstr>
      <vt:lpstr>Office Theme</vt:lpstr>
      <vt:lpstr>EMPLOYEE IDENTITY GRAPH</vt:lpstr>
      <vt:lpstr>PowerPoint Presentation</vt:lpstr>
      <vt:lpstr>PowerPoint Presentation</vt:lpstr>
      <vt:lpstr>PowerPoint Presentation</vt:lpstr>
      <vt:lpstr>We work with following: </vt:lpstr>
      <vt:lpstr>GRAPH DATABASE</vt:lpstr>
      <vt:lpstr>Areas where graph databases are used </vt:lpstr>
      <vt:lpstr>Amazon Neptune</vt:lpstr>
      <vt:lpstr>Strength of a database can be measured using four principal factors </vt:lpstr>
      <vt:lpstr>PowerPoint Presentation</vt:lpstr>
      <vt:lpstr>WHY NEPTUNE?</vt:lpstr>
      <vt:lpstr>Neptune QUERY Languages</vt:lpstr>
      <vt:lpstr>GREMLIN:</vt:lpstr>
      <vt:lpstr>OPEN CYPHER: </vt:lpstr>
      <vt:lpstr>SPARQL:</vt:lpstr>
      <vt:lpstr>MAJOR MILESTONES IN PROJECT:</vt:lpstr>
      <vt:lpstr>PowerPoint Presentation</vt:lpstr>
      <vt:lpstr>PowerPoint Presentation</vt:lpstr>
      <vt:lpstr>LOADING THE DATA INTO S3</vt:lpstr>
      <vt:lpstr>PowerPoint Presentation</vt:lpstr>
      <vt:lpstr>PowerPoint Presentation</vt:lpstr>
      <vt:lpstr>PowerPoint Presentation</vt:lpstr>
      <vt:lpstr>PowerPoint Presentation</vt:lpstr>
      <vt:lpstr>VERTEX HEADERS</vt:lpstr>
      <vt:lpstr>EDGES HEADERS</vt:lpstr>
      <vt:lpstr>PROPERTY COLUMN HEADERS</vt:lpstr>
      <vt:lpstr>Creation of table datacloud_nonprod_dit_raw.complete_table1</vt:lpstr>
      <vt:lpstr>PowerPoint Presentation</vt:lpstr>
      <vt:lpstr>PowerPoint Presentation</vt:lpstr>
      <vt:lpstr>PowerPoint Presentation</vt:lpstr>
      <vt:lpstr>PowerPoint Presentation</vt:lpstr>
      <vt:lpstr>for vertices file</vt:lpstr>
      <vt:lpstr>PowerPoint Presentation</vt:lpstr>
      <vt:lpstr>PowerPoint Presentation</vt:lpstr>
      <vt:lpstr>for edges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LOADING THE DATA INTO THE S3 BUCKET</vt:lpstr>
      <vt:lpstr>queries of data that is present in 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WHICH CLIENTS, A CLIENT IS LOSING THEIR EMPLOYEES TO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IDENTITY GRAPH</dc:title>
  <dc:creator>Kommidi, Yashvi</dc:creator>
  <cp:lastModifiedBy>Kommidi, Yashvi</cp:lastModifiedBy>
  <cp:revision>2</cp:revision>
  <dcterms:created xsi:type="dcterms:W3CDTF">2022-12-01T08:27:25Z</dcterms:created>
  <dcterms:modified xsi:type="dcterms:W3CDTF">2022-12-01T10:14:53Z</dcterms:modified>
</cp:coreProperties>
</file>